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AFBCBE-73CE-4073-BC33-D7432D8C3EC7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FB7EFD-EA36-4185-8624-CD3483DAA91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  <p:sndAc>
      <p:stSnd>
        <p:snd r:embed="rId13" name="typ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«МОИ ПРАВА»</a:t>
            </a:r>
            <a:endParaRPr lang="ru-RU" sz="7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Литературная викторина для старших дошкольников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 участием любимых сказочных героев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7" descr="ba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7868537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305800" cy="1143000"/>
          </a:xfrm>
        </p:spPr>
        <p:txBody>
          <a:bodyPr/>
          <a:lstStyle/>
          <a:p>
            <a:r>
              <a:rPr lang="ru-RU" u="sng" dirty="0" err="1">
                <a:solidFill>
                  <a:schemeClr val="bg1"/>
                </a:solidFill>
              </a:rPr>
              <a:t>Copyright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Заика </a:t>
            </a:r>
            <a:r>
              <a:rPr lang="ru-RU" u="sng" dirty="0">
                <a:solidFill>
                  <a:schemeClr val="bg1"/>
                </a:solidFill>
              </a:rPr>
              <a:t>Е</a:t>
            </a:r>
            <a:r>
              <a:rPr lang="ru-RU" u="sng" dirty="0" smtClean="0">
                <a:solidFill>
                  <a:schemeClr val="bg1"/>
                </a:solidFill>
              </a:rPr>
              <a:t>.А. </a:t>
            </a:r>
            <a:r>
              <a:rPr lang="ru-RU" u="sng" dirty="0">
                <a:solidFill>
                  <a:schemeClr val="bg1"/>
                </a:solidFill>
              </a:rPr>
              <a:t>© </a:t>
            </a:r>
            <a:r>
              <a:rPr lang="ru-RU" u="sng" dirty="0" smtClean="0">
                <a:solidFill>
                  <a:schemeClr val="bg1"/>
                </a:solidFill>
              </a:rPr>
              <a:t>2014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05800" cy="19812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Презентацию выполнила воспитатель МКДОУ ЦРР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детский сад № 10 г. Россоши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Заика Е. А.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72424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8.blog.ru/lr/083404fbbdb1170f573fce84b29183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55100"/>
            <a:ext cx="3095625" cy="2187575"/>
          </a:xfrm>
          <a:prstGeom prst="rect">
            <a:avLst/>
          </a:prstGeom>
          <a:noFill/>
          <a:ln w="5715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138694" y="332656"/>
            <a:ext cx="4500860" cy="1110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какой из этих сказок нарушено право на жизнь?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15" descr="http://upload.wikimedia.org/wikipedia/uk/4/49/%D0%9A%D0%BE%D0%BB%D0%BE%D0%B1%D0%BE%D0%BA_Astre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58" y="1837515"/>
            <a:ext cx="2952328" cy="3875078"/>
          </a:xfrm>
          <a:prstGeom prst="rect">
            <a:avLst/>
          </a:prstGeom>
          <a:noFill/>
          <a:ln w="57150">
            <a:solidFill>
              <a:srgbClr val="E7F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img0.liveinternet.ru/images/attach/c/0/48/301/48301680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095086" cy="3170840"/>
          </a:xfrm>
          <a:prstGeom prst="rect">
            <a:avLst/>
          </a:prstGeom>
          <a:noFill/>
          <a:ln w="571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13262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www.stihi.ru/pics/2010/01/22/4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27314" cy="3565327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s320x2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3576" y="2420888"/>
            <a:ext cx="272384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1001skazka.com/talehtml/rusnar/gl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70151"/>
            <a:ext cx="3456384" cy="2592289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826768" cy="16386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этой сказке герой сумел реализовать своё право на имя и гражданство…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003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09513"/>
            <a:ext cx="5706915" cy="10628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какой из этих сказок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было нарушено право героя на неприкосновенность жилища?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8" descr="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3" y="476672"/>
            <a:ext cx="4469148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F96D75E2"/>
          <p:cNvPicPr>
            <a:picLocks noChangeAspect="1" noChangeArrowheads="1"/>
          </p:cNvPicPr>
          <p:nvPr/>
        </p:nvPicPr>
        <p:blipFill>
          <a:blip r:embed="rId6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2103" r="48431" b="8649"/>
          <a:stretch>
            <a:fillRect/>
          </a:stretch>
        </p:blipFill>
        <p:spPr bwMode="auto">
          <a:xfrm>
            <a:off x="4860032" y="3284984"/>
            <a:ext cx="3569049" cy="3049059"/>
          </a:xfrm>
          <a:prstGeom prst="rect">
            <a:avLst/>
          </a:prstGeom>
          <a:noFill/>
          <a:ln w="57150" algn="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ushki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980728"/>
            <a:ext cx="30308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81724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482952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какой сказке было нарушено право героини на защиту от насилия и эксплуатации?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6" descr="Ilj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702641"/>
            <a:ext cx="2679159" cy="343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photo_1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49080"/>
            <a:ext cx="4286280" cy="23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http://kids.wosir.ua/upload/images/12635584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/>
          <a:stretch>
            <a:fillRect/>
          </a:stretch>
        </p:blipFill>
        <p:spPr bwMode="auto">
          <a:xfrm>
            <a:off x="755576" y="1865805"/>
            <a:ext cx="3384376" cy="3803484"/>
          </a:xfrm>
          <a:prstGeom prst="rect">
            <a:avLst/>
          </a:prstGeom>
          <a:noFill/>
          <a:ln w="57150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63158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65" y="4869160"/>
            <a:ext cx="3754760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этой сказке говорится о праве на охрану здоровья…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 descr="E7DD403E"/>
          <p:cNvPicPr>
            <a:picLocks noChangeAspect="1" noChangeArrowheads="1"/>
          </p:cNvPicPr>
          <p:nvPr/>
        </p:nvPicPr>
        <p:blipFill>
          <a:blip r:embed="rId5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1318"/>
          <a:stretch>
            <a:fillRect/>
          </a:stretch>
        </p:blipFill>
        <p:spPr bwMode="auto">
          <a:xfrm>
            <a:off x="666265" y="404664"/>
            <a:ext cx="3240360" cy="4062392"/>
          </a:xfrm>
          <a:prstGeom prst="rect">
            <a:avLst/>
          </a:prstGeom>
          <a:noFill/>
          <a:ln w="57150" algn="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979D218C"/>
          <p:cNvPicPr>
            <a:picLocks noChangeAspect="1" noChangeArrowheads="1"/>
          </p:cNvPicPr>
          <p:nvPr/>
        </p:nvPicPr>
        <p:blipFill>
          <a:blip r:embed="rId6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34181" r="525" b="13049"/>
          <a:stretch>
            <a:fillRect/>
          </a:stretch>
        </p:blipFill>
        <p:spPr bwMode="auto">
          <a:xfrm>
            <a:off x="4750333" y="693408"/>
            <a:ext cx="3672408" cy="2316162"/>
          </a:xfrm>
          <a:prstGeom prst="rect">
            <a:avLst/>
          </a:prstGeom>
          <a:noFill/>
          <a:ln w="57150" algn="in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hoto_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2681" y="3337081"/>
            <a:ext cx="456770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227440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6132" y="5078888"/>
            <a:ext cx="3212331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Этого сказочного героя пытались лишить права на образование…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0" descr="mu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80146"/>
            <a:ext cx="3266071" cy="321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goths.ru/tox/uploads/photo-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0047"/>
            <a:ext cx="3095625" cy="3933825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3CF16FC"/>
          <p:cNvPicPr>
            <a:picLocks noChangeAspect="1" noChangeArrowheads="1"/>
          </p:cNvPicPr>
          <p:nvPr/>
        </p:nvPicPr>
        <p:blipFill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8793" r="37956" b="38573"/>
          <a:stretch>
            <a:fillRect/>
          </a:stretch>
        </p:blipFill>
        <p:spPr bwMode="auto">
          <a:xfrm>
            <a:off x="1551709" y="4005064"/>
            <a:ext cx="3240088" cy="2066925"/>
          </a:xfrm>
          <a:prstGeom prst="rect">
            <a:avLst/>
          </a:prstGeom>
          <a:noFill/>
          <a:ln w="57150" algn="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98097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834880" cy="1219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какой из этих сказок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говорится о праве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 свободное высказывание своих взглядов?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12" descr="17297040"/>
          <p:cNvPicPr>
            <a:picLocks noChangeAspect="1" noChangeArrowheads="1"/>
          </p:cNvPicPr>
          <p:nvPr/>
        </p:nvPicPr>
        <p:blipFill>
          <a:blip r:embed="rId5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9981" r="5905" b="8940"/>
          <a:stretch>
            <a:fillRect/>
          </a:stretch>
        </p:blipFill>
        <p:spPr bwMode="auto">
          <a:xfrm>
            <a:off x="683568" y="1772816"/>
            <a:ext cx="3312368" cy="4678925"/>
          </a:xfrm>
          <a:prstGeom prst="rect">
            <a:avLst/>
          </a:prstGeom>
          <a:noFill/>
          <a:ln w="57150" algn="in">
            <a:solidFill>
              <a:srgbClr val="F89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8eaecf57fb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32656"/>
            <a:ext cx="3085367" cy="366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54d508e7848fa5cd629df990ee5c26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025706"/>
            <a:ext cx="4247332" cy="242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1810374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18221"/>
            <a:ext cx="1872208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Какие права нарушены в этих сказках?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18" descr="8-2006-03-12-17-3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97" y="3458011"/>
            <a:ext cx="4968552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801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870" y="3458011"/>
            <a:ext cx="2801398" cy="299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http://st.free-lance.ru/users/SAMIRA/upload/sm_f_4a9bda89b3a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67" y="464025"/>
            <a:ext cx="1876425" cy="2665413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www.ozon.ru/multimedia/books_covers/930707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03" y="476672"/>
            <a:ext cx="2133600" cy="27432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http://s57.radikal.ru/i155/0811/ee/58dfe862a5a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8286"/>
            <a:ext cx="21240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77683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368</TotalTime>
  <Words>107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«МОИ ПРАВА»</vt:lpstr>
      <vt:lpstr>В какой из этих сказок нарушено право на жизнь?</vt:lpstr>
      <vt:lpstr>В этой сказке герой сумел реализовать своё право на имя и гражданство…</vt:lpstr>
      <vt:lpstr>В какой из этих сказок было нарушено право героя на неприкосновенность жилища?</vt:lpstr>
      <vt:lpstr>В какой сказке было нарушено право героини на защиту от насилия и эксплуатации?</vt:lpstr>
      <vt:lpstr>В этой сказке говорится о праве на охрану здоровья…</vt:lpstr>
      <vt:lpstr>Этого сказочного героя пытались лишить права на образование…</vt:lpstr>
      <vt:lpstr>В какой из этих сказок говорится о праве на свободное высказывание своих взглядов?</vt:lpstr>
      <vt:lpstr>Какие права нарушены в этих сказках?</vt:lpstr>
      <vt:lpstr>Презентацию выполнила воспитатель МКДОУ ЦРР детский сад № 10 г. Россоши Заика Е. А.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«МОИ ПРАВА»</dc:title>
  <dc:creator>Елена</dc:creator>
  <cp:lastModifiedBy>Елена</cp:lastModifiedBy>
  <cp:revision>29</cp:revision>
  <dcterms:created xsi:type="dcterms:W3CDTF">2014-02-16T08:45:17Z</dcterms:created>
  <dcterms:modified xsi:type="dcterms:W3CDTF">2014-02-16T15:03:06Z</dcterms:modified>
</cp:coreProperties>
</file>