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5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62B28-5863-43FC-B40F-AE88A57D451F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97697-35BD-4E83-9EFE-5A981BC89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042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6D92-C36C-4048-A252-77DAE9D7DFB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45E0-B122-4345-A815-962CBF025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870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6D92-C36C-4048-A252-77DAE9D7DFB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45E0-B122-4345-A815-962CBF025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237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6D92-C36C-4048-A252-77DAE9D7DFB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45E0-B122-4345-A815-962CBF025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999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6D92-C36C-4048-A252-77DAE9D7DFB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45E0-B122-4345-A815-962CBF025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176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6D92-C36C-4048-A252-77DAE9D7DFB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45E0-B122-4345-A815-962CBF025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521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6D92-C36C-4048-A252-77DAE9D7DFB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45E0-B122-4345-A815-962CBF025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644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6D92-C36C-4048-A252-77DAE9D7DFB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45E0-B122-4345-A815-962CBF025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257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6D92-C36C-4048-A252-77DAE9D7DFB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45E0-B122-4345-A815-962CBF025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652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6D92-C36C-4048-A252-77DAE9D7DFB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45E0-B122-4345-A815-962CBF025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326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6D92-C36C-4048-A252-77DAE9D7DFB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45E0-B122-4345-A815-962CBF025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900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6D92-C36C-4048-A252-77DAE9D7DFB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45E0-B122-4345-A815-962CBF025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149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C6D92-C36C-4048-A252-77DAE9D7DFB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745E0-B122-4345-A815-962CBF025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616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404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262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42945"/>
            <a:ext cx="5256584" cy="72803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677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00536"/>
            <a:ext cx="4002282" cy="3481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23502"/>
            <a:ext cx="4049217" cy="5608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10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665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84" y="3717032"/>
            <a:ext cx="2348880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24744"/>
            <a:ext cx="3240359" cy="4487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0022" y="3574487"/>
            <a:ext cx="3753978" cy="32659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19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9933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70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333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36528"/>
            <a:ext cx="4680519" cy="6482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9844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81702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20888"/>
            <a:ext cx="3096343" cy="4288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9903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0568" y="810615"/>
            <a:ext cx="3779912" cy="5235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828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337 -0.27778 L 0.65642 0.04792 C 0.6349 0.11944 0.58715 0.18379 0.52795 0.22199 C 0.45972 0.26597 0.39514 0.27407 0.33958 0.25208 L 0.08003 0.16227 " pathEditMode="relative" rAng="9251328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5" y="3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610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3180960" cy="44056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846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799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88" y="1340769"/>
            <a:ext cx="4029221" cy="5580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83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662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37787"/>
            <a:ext cx="4032447" cy="5584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18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мила</cp:lastModifiedBy>
  <cp:revision>27</cp:revision>
  <dcterms:created xsi:type="dcterms:W3CDTF">2015-10-16T07:24:53Z</dcterms:created>
  <dcterms:modified xsi:type="dcterms:W3CDTF">2015-11-12T14:02:42Z</dcterms:modified>
</cp:coreProperties>
</file>