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7509-7C6F-4576-977D-319A99640A9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4CB4-06A9-4617-8663-DCADE616373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83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7509-7C6F-4576-977D-319A99640A9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4CB4-06A9-4617-8663-DCADE6163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4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7509-7C6F-4576-977D-319A99640A9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4CB4-06A9-4617-8663-DCADE6163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9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7509-7C6F-4576-977D-319A99640A9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4CB4-06A9-4617-8663-DCADE616373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1984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7509-7C6F-4576-977D-319A99640A9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4CB4-06A9-4617-8663-DCADE6163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5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7509-7C6F-4576-977D-319A99640A9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4CB4-06A9-4617-8663-DCADE61637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149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7509-7C6F-4576-977D-319A99640A9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4CB4-06A9-4617-8663-DCADE6163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27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7509-7C6F-4576-977D-319A99640A9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4CB4-06A9-4617-8663-DCADE6163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8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7509-7C6F-4576-977D-319A99640A9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4CB4-06A9-4617-8663-DCADE6163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9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7509-7C6F-4576-977D-319A99640A9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4CB4-06A9-4617-8663-DCADE6163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12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7509-7C6F-4576-977D-319A99640A9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4CB4-06A9-4617-8663-DCADE6163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8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7509-7C6F-4576-977D-319A99640A9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4CB4-06A9-4617-8663-DCADE6163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4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7509-7C6F-4576-977D-319A99640A9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4CB4-06A9-4617-8663-DCADE6163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96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7509-7C6F-4576-977D-319A99640A9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4CB4-06A9-4617-8663-DCADE6163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7509-7C6F-4576-977D-319A99640A9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4CB4-06A9-4617-8663-DCADE6163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9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7509-7C6F-4576-977D-319A99640A9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4CB4-06A9-4617-8663-DCADE6163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71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7509-7C6F-4576-977D-319A99640A9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D4CB4-06A9-4617-8663-DCADE6163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3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6FB7509-7C6F-4576-977D-319A99640A90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FFD4CB4-06A9-4617-8663-DCADE6163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56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занятия в средней группе по рисованию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4087" y="3657600"/>
            <a:ext cx="5320803" cy="194733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Подготовила 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Симашко А.Н.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1" y="2797791"/>
            <a:ext cx="4854054" cy="34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0373" y="726744"/>
            <a:ext cx="8534400" cy="1115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Акварельные краски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желтого, красного, оранжевого цветов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2" y="1842448"/>
            <a:ext cx="7584861" cy="453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25218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Любуемся полученным результатом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8" y="1692322"/>
            <a:ext cx="11614245" cy="49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содержания программы в образовательных областях: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«Познавательное развитие», «Художественно-эстетическое развитие», «Речевое развитие».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детской деятельности: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игровая, коммуникативная, познавательно-исследовательская, восприятие художественной литературы и фольклора, музыкальная, изобразительная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деятельности воспитателя: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сравнивать природу в октябре и сентябре, замечать изменения в природе, описывать погоду в октябре, отмечать красоту осеннего леса; учить передавать соотношение предметов по величине.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13" y="2765978"/>
            <a:ext cx="6075527" cy="130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  <a:endParaRPr lang="ru-RU" sz="4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98" y="499535"/>
            <a:ext cx="5824144" cy="2653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313893"/>
            <a:ext cx="4417325" cy="32137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61" y="3338898"/>
            <a:ext cx="6743818" cy="318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</a:t>
            </a:r>
            <a:endParaRPr lang="ru-RU" sz="4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19" y="685800"/>
            <a:ext cx="5909480" cy="5058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3" y="3016155"/>
            <a:ext cx="5308979" cy="330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729552"/>
            <a:ext cx="5116087" cy="3264847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rgbClr val="008000"/>
                </a:solidFill>
              </a:rPr>
              <a:t>«</a:t>
            </a:r>
            <a:r>
              <a:rPr lang="ru-RU" sz="18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летят, все улетают птицы»</a:t>
            </a:r>
            <a: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летят, все улетают птицы, —</a:t>
            </a:r>
            <a:b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зови ты их иль не зови, —</a:t>
            </a:r>
            <a:b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равно дано им возвратиться</a:t>
            </a:r>
            <a:b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места обжитые свои.</a:t>
            </a:r>
            <a:b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Птицы, птицы… Улетают птицы,</a:t>
            </a:r>
            <a:b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Косяки летят за косяком</a:t>
            </a:r>
            <a:b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чужие дали и границы,</a:t>
            </a:r>
            <a:b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их строй понятен и знаком.</a:t>
            </a:r>
            <a:b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когда наступит возвращенье</a:t>
            </a:r>
            <a:b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берегам покинутым своим –</a:t>
            </a:r>
            <a:b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Ослепит прозрачных крыл свеченье</a:t>
            </a:r>
            <a:b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лучом весенним заревым.</a:t>
            </a:r>
            <a:r>
              <a:rPr lang="ru-RU" sz="1600" dirty="0">
                <a:solidFill>
                  <a:srgbClr val="333333"/>
                </a:solidFill>
              </a:rPr>
              <a:t/>
            </a:r>
            <a:br>
              <a:rPr lang="ru-RU" sz="1600" dirty="0">
                <a:solidFill>
                  <a:srgbClr val="333333"/>
                </a:solidFill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4839" y="235424"/>
            <a:ext cx="8534400" cy="1306773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улетают на юг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40" y="1733266"/>
            <a:ext cx="5773003" cy="469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586854"/>
            <a:ext cx="8534400" cy="1037231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идут дожди, люди оделись теплее</a:t>
            </a:r>
            <a:endParaRPr lang="ru-RU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3" y="1514901"/>
            <a:ext cx="5143500" cy="5192975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32311" y="2873354"/>
            <a:ext cx="574338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мрачней лицо природы: почернели огороды,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Оголяются леса, молкнут птичьи голоса.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Мишка в спячку завалился. Что за месяц к нам явился?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(Октябрь.)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787858"/>
            <a:ext cx="3505651" cy="4206541"/>
          </a:xfrm>
        </p:spPr>
        <p:txBody>
          <a:bodyPr>
            <a:normAutofit fontScale="90000"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Листопад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Иван Бунин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 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/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Лес, точно терем расписной,</a:t>
            </a:r>
            <a:b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Лиловый, золотой, багряный,</a:t>
            </a:r>
            <a:b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Веселой, пестрою стеной</a:t>
            </a:r>
            <a:b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над светлою поляной.</a:t>
            </a:r>
            <a:b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Березы желтою резьбой</a:t>
            </a:r>
            <a:b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Блестят в лазури голубой,</a:t>
            </a:r>
            <a:b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вышки, елочки темнеют,</a:t>
            </a:r>
            <a:b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между кленами синеют</a:t>
            </a:r>
            <a:b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там, то здесь в листве сквозной</a:t>
            </a:r>
            <a:b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Просветы в небо, что оконца.</a:t>
            </a:r>
            <a:b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 пахнет дубом и сосной,</a:t>
            </a:r>
            <a:b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лето высох он от солнца,</a:t>
            </a:r>
            <a:b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Осень тихою вдовой</a:t>
            </a:r>
            <a:b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Вступает в пестрый терем свой...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0374" y="535676"/>
            <a:ext cx="8534400" cy="125218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Начался листопад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6" y="1569492"/>
            <a:ext cx="7574507" cy="50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924334"/>
            <a:ext cx="4037913" cy="4070065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Закрасить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половину ватмана желтого цвета гуашью белого цвета. Наклеить стволы деревьев и листики из ватных дисков.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859809"/>
            <a:ext cx="8534400" cy="81886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рисованию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25" y="1583140"/>
            <a:ext cx="6864823" cy="477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749" y="406652"/>
            <a:ext cx="8534400" cy="1507067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Любуемся результатом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5" y="1913719"/>
            <a:ext cx="11359487" cy="4582615"/>
          </a:xfrm>
        </p:spPr>
      </p:pic>
    </p:spTree>
    <p:extLst>
      <p:ext uri="{BB962C8B-B14F-4D97-AF65-F5344CB8AC3E}">
        <p14:creationId xmlns:p14="http://schemas.microsoft.com/office/powerpoint/2010/main" val="4373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</TotalTime>
  <Words>154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Times New Roman</vt:lpstr>
      <vt:lpstr>Wingdings 3</vt:lpstr>
      <vt:lpstr>Сектор</vt:lpstr>
      <vt:lpstr>Презентация занятия в средней группе по рисованию</vt:lpstr>
      <vt:lpstr>Реализация содержания программы в образовательных областях: «Познавательное развитие», «Художественно-эстетическое развитие», «Речевое развитие». Виды детской деятельности: игровая, коммуникативная, познавательно-исследовательская, восприятие художественной литературы и фольклора, музыкальная, изобразительная</vt:lpstr>
      <vt:lpstr>Презентация PowerPoint</vt:lpstr>
      <vt:lpstr>Презентация PowerPoint</vt:lpstr>
      <vt:lpstr>«Все летят, все улетают птицы» Все летят, все улетают птицы, — И зови ты их иль не зови, — Все равно дано им возвратиться На места обжитые свои. Птицы, птицы… Улетают птицы, Косяки летят за косяком За чужие дали и границы, Мне их строй понятен и знаком. И когда наступит возвращенье К берегам покинутым своим – Ослепит прозрачных крыл свеченье Под лучом весенним заревым. </vt:lpstr>
      <vt:lpstr>Все мрачней лицо природы: почернели огороды, Оголяются леса, молкнут птичьи голоса. Мишка в спячку завалился. Что за месяц к нам явился? (Октябрь.) </vt:lpstr>
      <vt:lpstr>  Листопад         Иван Бунин    Лес, точно терем расписной, Лиловый, золотой, багряный, Веселой, пестрою стеной Стоит над светлою поляной.  Березы желтою резьбой Блестят в лазури голубой, Как вышки, елочки темнеют, А между кленами синеют То там, то здесь в листве сквозной Просветы в небо, что оконца. Лес пахнет дубом и сосной, За лето высох он от солнца, И Осень тихою вдовой Вступает в пестрый терем свой... </vt:lpstr>
      <vt:lpstr>Закрасить половину ватмана желтого цвета гуашью белого цвета. Наклеить стволы деревьев и листики из ватных дисков.</vt:lpstr>
      <vt:lpstr>Любуемся результатом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занятия в средней группе по рисованию</dc:title>
  <dc:creator>Алина Симашко</dc:creator>
  <cp:lastModifiedBy>Алина Симашко</cp:lastModifiedBy>
  <cp:revision>8</cp:revision>
  <dcterms:created xsi:type="dcterms:W3CDTF">2015-11-07T12:13:28Z</dcterms:created>
  <dcterms:modified xsi:type="dcterms:W3CDTF">2015-11-07T13:14:53Z</dcterms:modified>
</cp:coreProperties>
</file>