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МБДОУ № 27 комбинированного типа г.Тула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 старшей группе на тему: «День народного единства»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Пожарский. Собрали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354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             МБДОУ № 27 комбинированного типа г.Тула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СЕРГЕЙ</cp:lastModifiedBy>
  <cp:revision>27</cp:revision>
  <dcterms:created xsi:type="dcterms:W3CDTF">2015-11-01T16:37:58Z</dcterms:created>
  <dcterms:modified xsi:type="dcterms:W3CDTF">2015-11-01T21:02:03Z</dcterms:modified>
</cp:coreProperties>
</file>