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257" r:id="rId3"/>
    <p:sldId id="259" r:id="rId4"/>
    <p:sldId id="262" r:id="rId5"/>
    <p:sldId id="260" r:id="rId6"/>
    <p:sldId id="263" r:id="rId7"/>
    <p:sldId id="264" r:id="rId8"/>
    <p:sldId id="265" r:id="rId9"/>
    <p:sldId id="261" r:id="rId10"/>
    <p:sldId id="266" r:id="rId11"/>
    <p:sldId id="269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728CB-C890-45AD-8D8B-5B7EB0C8FC1F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389EE-58FE-4DB9-8882-3EC710321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611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389EE-58FE-4DB9-8882-3EC710321E2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0943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109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574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14004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947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78704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43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88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665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762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65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799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514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943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57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803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291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044C-1308-47B0-BD9D-BDA85E933F92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C3BA10-497B-4EB3-880B-1511F3471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717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9945" y="1661160"/>
            <a:ext cx="8915399" cy="271925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Познавательное развитие детей 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  <a:r>
              <a:rPr lang="ru-RU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-го </a:t>
            </a:r>
            <a:r>
              <a:rPr lang="ru-RU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года жизни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Автор: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Тимофеева Марина Сергеевна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21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деятельность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92924" y="2481984"/>
            <a:ext cx="8911687" cy="2879477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Детям доступно многооб­разие способов познания: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Наблюдение и самонаблюдение,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Сенсорное обследование объектов,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Логические операции (сравнение, анализ, син­тез, классификация),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Простейшие измерения,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Экспериментирование с природными и рукотворными объектами.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76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познания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92924" y="2208570"/>
            <a:ext cx="8911687" cy="2879477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Взрослые, направляют процесс познания детей 6-7 лет </a:t>
            </a:r>
            <a:r>
              <a:rPr lang="ru-RU" dirty="0" smtClean="0"/>
              <a:t>на:</a:t>
            </a:r>
          </a:p>
          <a:p>
            <a:pPr algn="ctr"/>
            <a:endParaRPr lang="ru-RU" dirty="0" smtClean="0"/>
          </a:p>
          <a:p>
            <a:pPr marL="342900" lvl="0" indent="-342900" algn="ctr">
              <a:buFont typeface="+mj-lt"/>
              <a:buAutoNum type="arabicPeriod"/>
            </a:pPr>
            <a:r>
              <a:rPr lang="ru-RU" dirty="0" smtClean="0"/>
              <a:t>Установление причинно-следственных взаимосвязей нашего мира;</a:t>
            </a:r>
          </a:p>
          <a:p>
            <a:pPr marL="342900" lvl="0" indent="-342900" algn="ctr">
              <a:buFont typeface="+mj-lt"/>
              <a:buAutoNum type="arabicPeriod"/>
            </a:pPr>
            <a:endParaRPr lang="ru-RU" dirty="0" smtClean="0"/>
          </a:p>
          <a:p>
            <a:pPr marL="342900" lvl="0" indent="-342900" algn="ctr">
              <a:buFont typeface="+mj-lt"/>
              <a:buAutoNum type="arabicPeriod"/>
            </a:pPr>
            <a:r>
              <a:rPr lang="ru-RU" dirty="0" smtClean="0"/>
              <a:t>Содержательное упорядочивание информации.</a:t>
            </a:r>
          </a:p>
          <a:p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787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взаимоотношений детей между собой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92925" y="2308158"/>
            <a:ext cx="8911687" cy="2879477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61950" algn="just"/>
            <a:r>
              <a:rPr lang="ru-RU" dirty="0" smtClean="0"/>
              <a:t>Дети предпочитают совместную дея­тельность индивидуальной. </a:t>
            </a:r>
          </a:p>
          <a:p>
            <a:pPr indent="361950" algn="just"/>
            <a:endParaRPr lang="ru-RU" i="1" dirty="0" smtClean="0"/>
          </a:p>
          <a:p>
            <a:pPr indent="361950" algn="just"/>
            <a:r>
              <a:rPr lang="ru-RU" i="1" dirty="0" smtClean="0"/>
              <a:t>В совместной деятельности дети осваи­вают разные формы сотрудничества, договариваются, обмениваются мнениями; чередуют и согласовывают действия; совместно выполняют одну операцию; контролируют действия партнера, исправляют его ошибки; помогают партнеру, выполняют часть его работы; принимают замечания партнера, исправляют свои ошибки.</a:t>
            </a:r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00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новообразование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92924" y="2237303"/>
            <a:ext cx="8911687" cy="2879477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Соподчинение мотивов</a:t>
            </a:r>
            <a:endParaRPr lang="ru-RU" sz="4800" dirty="0" smtClean="0"/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6236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3816" y="3402144"/>
            <a:ext cx="8911687" cy="1280890"/>
          </a:xfrm>
        </p:spPr>
        <p:txBody>
          <a:bodyPr/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20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423" y="624110"/>
            <a:ext cx="975418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психического развития детей </a:t>
            </a:r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седьмого </a:t>
            </a:r>
            <a:r>
              <a:rPr lang="ru-RU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126" y="548640"/>
            <a:ext cx="8915400" cy="377762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.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760617" y="2116183"/>
            <a:ext cx="8081554" cy="142820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Характерной особенностью данного возраста является развитие познавательных и мыслительных психических процессов: внимания, мышления, воображения, памяти, речи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60617" y="4618637"/>
            <a:ext cx="8081554" cy="142820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Между 6 и 8 годами происходит стремительный рост мозга.</a:t>
            </a:r>
          </a:p>
        </p:txBody>
      </p:sp>
    </p:spTree>
    <p:extLst>
      <p:ext uri="{BB962C8B-B14F-4D97-AF65-F5344CB8AC3E}">
        <p14:creationId xmlns="" xmlns:p14="http://schemas.microsoft.com/office/powerpoint/2010/main" val="15018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личности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89212" y="2601964"/>
            <a:ext cx="8915400" cy="291056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Старший дошкольный возраст — </a:t>
            </a:r>
            <a:r>
              <a:rPr lang="ru-RU" b="1" i="1" dirty="0" smtClean="0"/>
              <a:t>время активного социального развития детей</a:t>
            </a:r>
            <a:r>
              <a:rPr lang="ru-RU" dirty="0" smtClean="0"/>
              <a:t>. В этот период начинает складываться личность с ее </a:t>
            </a:r>
            <a:r>
              <a:rPr lang="ru-RU" i="1" dirty="0" smtClean="0"/>
              <a:t>основными компонентами</a:t>
            </a:r>
            <a:r>
              <a:rPr lang="ru-RU" dirty="0" smtClean="0"/>
              <a:t>: </a:t>
            </a:r>
          </a:p>
          <a:p>
            <a:pPr algn="ctr"/>
            <a:endParaRPr lang="ru-RU" dirty="0" smtClean="0"/>
          </a:p>
          <a:p>
            <a:pPr marL="342900" indent="-342900" algn="ctr">
              <a:buFont typeface="+mj-lt"/>
              <a:buAutoNum type="arabicParenR"/>
            </a:pPr>
            <a:r>
              <a:rPr lang="ru-RU" dirty="0" smtClean="0"/>
              <a:t>Эмоциональной </a:t>
            </a:r>
            <a:r>
              <a:rPr lang="ru-RU" dirty="0" err="1" smtClean="0"/>
              <a:t>саморегуляции</a:t>
            </a:r>
            <a:endParaRPr lang="ru-RU" dirty="0" smtClean="0"/>
          </a:p>
          <a:p>
            <a:pPr marL="342900" indent="-342900" algn="ctr">
              <a:buFont typeface="+mj-lt"/>
              <a:buAutoNum type="arabicParenR"/>
            </a:pPr>
            <a:endParaRPr lang="ru-RU" dirty="0" smtClean="0"/>
          </a:p>
          <a:p>
            <a:pPr marL="342900" indent="-342900" algn="ctr">
              <a:buFont typeface="+mj-lt"/>
              <a:buAutoNum type="arabicParenR"/>
            </a:pPr>
            <a:r>
              <a:rPr lang="ru-RU" dirty="0" smtClean="0"/>
              <a:t>Нравственной </a:t>
            </a:r>
            <a:r>
              <a:rPr lang="ru-RU" dirty="0" err="1" smtClean="0"/>
              <a:t>саморегуляции</a:t>
            </a:r>
            <a:endParaRPr lang="ru-RU" dirty="0" smtClean="0"/>
          </a:p>
          <a:p>
            <a:pPr marL="342900" indent="-342900" algn="ctr">
              <a:buFont typeface="+mj-lt"/>
              <a:buAutoNum type="arabicParenR"/>
            </a:pPr>
            <a:endParaRPr lang="ru-RU" dirty="0"/>
          </a:p>
          <a:p>
            <a:pPr marL="342900" indent="-342900" algn="ctr">
              <a:buFont typeface="+mj-lt"/>
              <a:buAutoNum type="arabicParenR"/>
            </a:pPr>
            <a:r>
              <a:rPr lang="ru-RU" dirty="0" smtClean="0"/>
              <a:t>Формирование </a:t>
            </a:r>
            <a:r>
              <a:rPr lang="ru-RU" i="1" dirty="0" smtClean="0"/>
              <a:t>деловых личностных качеств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59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656113" y="1905000"/>
            <a:ext cx="9005252" cy="415058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61950" algn="just"/>
            <a:r>
              <a:rPr lang="ru-RU" dirty="0" smtClean="0"/>
              <a:t>Восприятие - целенаправленный и активный интеллектуальный процесс по формированию образов окружающего мира. По мнению А. В. Запорожца, период дошкольного детства наиболее сенситивен для развития восприятия, так как под влиянием продуктивной творческой деятельности у ребёнка складываются сложные виды действий по анализу воспринимаемых объектов. </a:t>
            </a:r>
          </a:p>
          <a:p>
            <a:pPr indent="361950" algn="just"/>
            <a:r>
              <a:rPr lang="ru-RU" dirty="0" smtClean="0"/>
              <a:t>Восприятие детей становится осмысленным и дифференцированным. В процессе восприятия старших дошкольников усиливается роль зрительного сравнения, переработка вербального материала.</a:t>
            </a:r>
          </a:p>
          <a:p>
            <a:pPr indent="361950" algn="just"/>
            <a:r>
              <a:rPr lang="ru-RU" dirty="0" smtClean="0"/>
              <a:t> Адекватное восприятие сенсорных событий имеет решающее значение для развития операций мыслительной деятельности.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03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92925" y="2299105"/>
            <a:ext cx="8911687" cy="2879477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61950" algn="just"/>
            <a:r>
              <a:rPr lang="ru-RU" dirty="0" smtClean="0"/>
              <a:t>Мышление - это процесс обобщенного и опосредованного отражения сущностных характеристик, причинно-следственных связей между явлениями окружающей действительности посредством вербализации. </a:t>
            </a:r>
          </a:p>
          <a:p>
            <a:pPr indent="361950" algn="just"/>
            <a:r>
              <a:rPr lang="ru-RU" dirty="0" smtClean="0"/>
              <a:t>Основная линия развития мышления – переход от наглядно-действенному к наглядно-образному и в конце периода к словесному мышлению.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33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15401"/>
            <a:ext cx="8911687" cy="1280890"/>
          </a:xfrm>
        </p:spPr>
        <p:txBody>
          <a:bodyPr/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89211" y="2164532"/>
            <a:ext cx="8911687" cy="187331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61950"/>
            <a:r>
              <a:rPr lang="ru-RU" dirty="0" smtClean="0"/>
              <a:t>Память - психический познавательный процесс, состоящий в отражении личного опыта, сложившегося в зависимости от социального окружения.</a:t>
            </a:r>
          </a:p>
          <a:p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11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92924" y="2129998"/>
            <a:ext cx="8911687" cy="2879477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61950" algn="just"/>
            <a:r>
              <a:rPr lang="ru-RU" dirty="0" smtClean="0"/>
              <a:t>Внимание - это форма организации познавательной деятельности, направленной на выбранный объект. В зависимости от характера психической регуляции выделяют непроизвольное и произвольное внимание. </a:t>
            </a:r>
          </a:p>
          <a:p>
            <a:pPr indent="361950" algn="just"/>
            <a:r>
              <a:rPr lang="ru-RU" dirty="0" smtClean="0"/>
              <a:t>Уровень внимания определяется комплексом основных характеристик внимания: объем, концентрация, переключение и распределение; противоположные вниманию состояния - это отвлекаем ость, неустойчивость.</a:t>
            </a:r>
          </a:p>
        </p:txBody>
      </p:sp>
    </p:spTree>
    <p:extLst>
      <p:ext uri="{BB962C8B-B14F-4D97-AF65-F5344CB8AC3E}">
        <p14:creationId xmlns="" xmlns:p14="http://schemas.microsoft.com/office/powerpoint/2010/main" val="5564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92925" y="2136142"/>
            <a:ext cx="8911687" cy="2879477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61950" algn="just"/>
            <a:r>
              <a:rPr lang="ru-RU" dirty="0" smtClean="0"/>
              <a:t>Воображение детей старшего дошкольного возраста - это психический познавательный преобразовательный процесс, заключающийся в создании новых оригинальных образов путем переработки воспринимаемого материала на основе индивидуального опыта. </a:t>
            </a:r>
          </a:p>
          <a:p>
            <a:pPr indent="361950"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92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32411"/>
            <a:ext cx="8915400" cy="45788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422408" y="1332411"/>
            <a:ext cx="9249007" cy="4680641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Требования, предъявляемые к речи: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Ясное произношение всех звуков родного языка;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Умение ребенка говорить, меняя динамику, тихо – громко – тихо, меняя темп речи: быстро – медленно – быстро;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Использовать в речи средства интонационной выразительности, уметь выразительно прочитать стихотворение;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Должен быть сформирован уровень культуры речевого общения;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Должен уметь разговаривать, глядя собеседнику в глаза, не прерывать без извинения двух говорящих людей;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Ребенок должен уметь вести диалог, логично, без лишних повторов, перескоков и длительных пауз рассказывать сказки, рассказы;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Уметь объяснять своими словами смысл пословицы, стихотворения.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2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</TotalTime>
  <Words>351</Words>
  <Application>Microsoft Office PowerPoint</Application>
  <PresentationFormat>Произвольный</PresentationFormat>
  <Paragraphs>59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Познавательное развитие детей 7-го года жизни </vt:lpstr>
      <vt:lpstr>Особенности психического развития детей седьмого года жизни</vt:lpstr>
      <vt:lpstr>Развитие личности</vt:lpstr>
      <vt:lpstr>восприятие</vt:lpstr>
      <vt:lpstr>мышление</vt:lpstr>
      <vt:lpstr>память</vt:lpstr>
      <vt:lpstr>внимание</vt:lpstr>
      <vt:lpstr>воображение</vt:lpstr>
      <vt:lpstr>речь</vt:lpstr>
      <vt:lpstr>Познавательная деятельность</vt:lpstr>
      <vt:lpstr>процесс познания</vt:lpstr>
      <vt:lpstr>особенности взаимоотношений детей между собой</vt:lpstr>
      <vt:lpstr>основное новообразование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14</cp:revision>
  <dcterms:created xsi:type="dcterms:W3CDTF">2013-11-04T15:47:25Z</dcterms:created>
  <dcterms:modified xsi:type="dcterms:W3CDTF">2015-11-12T19:45:15Z</dcterms:modified>
</cp:coreProperties>
</file>