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1" r:id="rId4"/>
    <p:sldId id="258" r:id="rId5"/>
    <p:sldId id="259" r:id="rId6"/>
    <p:sldId id="262" r:id="rId7"/>
    <p:sldId id="263" r:id="rId8"/>
    <p:sldId id="268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00312-8DD5-498A-9CB0-93C0B9EAD9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5341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F7C0-BD83-4E4A-9378-05BA6B41C8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31855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1318D-AF4F-4CD7-A645-CCD839D938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91416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71C16-51CD-4F06-B412-4CC5FB381B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80787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CE3A5-A663-4332-B7B8-7770FDBD8A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13391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B58A0-D5AE-4928-B603-B1DCA1321F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40535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F4641-2857-44FD-8B9B-70D637EAD6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36013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66CE9-C846-4854-8F9F-54FE9AB989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4498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6C4C8-9AB5-4035-AAAD-EC0A838771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76854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AB0F-F3EE-412F-A488-74BC9107A5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5062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2297F-4338-4B30-B975-79EE9548F6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04097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C022A-9A8C-431D-A2ED-B60860998D4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1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60337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9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4BEA28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3" r="42627" b="1402"/>
          <a:stretch>
            <a:fillRect/>
          </a:stretch>
        </p:blipFill>
        <p:spPr bwMode="auto">
          <a:xfrm>
            <a:off x="755650" y="404813"/>
            <a:ext cx="6481763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Line 6"/>
          <p:cNvSpPr>
            <a:spLocks noChangeShapeType="1"/>
          </p:cNvSpPr>
          <p:nvPr/>
        </p:nvSpPr>
        <p:spPr bwMode="auto">
          <a:xfrm>
            <a:off x="468313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084" name="Line 7"/>
          <p:cNvSpPr>
            <a:spLocks noChangeShapeType="1"/>
          </p:cNvSpPr>
          <p:nvPr/>
        </p:nvSpPr>
        <p:spPr bwMode="auto">
          <a:xfrm>
            <a:off x="539750" y="22764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085" name="Line 8"/>
          <p:cNvSpPr>
            <a:spLocks noChangeShapeType="1"/>
          </p:cNvSpPr>
          <p:nvPr/>
        </p:nvSpPr>
        <p:spPr bwMode="auto">
          <a:xfrm>
            <a:off x="468313" y="4365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086" name="Line 9"/>
          <p:cNvSpPr>
            <a:spLocks noChangeShapeType="1"/>
          </p:cNvSpPr>
          <p:nvPr/>
        </p:nvSpPr>
        <p:spPr bwMode="auto">
          <a:xfrm>
            <a:off x="395288" y="63817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087" name="AutoShape 10"/>
          <p:cNvSpPr>
            <a:spLocks noChangeArrowheads="1"/>
          </p:cNvSpPr>
          <p:nvPr/>
        </p:nvSpPr>
        <p:spPr bwMode="auto">
          <a:xfrm>
            <a:off x="684213" y="580548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41988" name="Picture 4" descr="karand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61843" flipV="1">
            <a:off x="6372225" y="4508500"/>
            <a:ext cx="1944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19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61806 0.14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3" y="70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806 0.14107 C -0.61181 0.15125 -0.60556 0.16142 -0.59878 0.17044 C -0.59201 0.17946 -0.58628 0.19172 -0.57691 0.19588 C -0.56753 0.20004 -0.5566 0.20189 -0.54271 0.19588 C -0.52882 0.18987 -0.51389 0.17877 -0.4934 0.15934 C -0.47292 0.13991 -0.44792 0.11818 -0.41944 0.07909 C -0.39097 0.04001 -0.36111 -0.00116 -0.32222 -0.07586 C -0.28333 -0.15056 -0.21788 -0.29579 -0.18646 -0.3698 C -0.15503 -0.4438 -0.14167 -0.49792 -0.13316 -0.51943 C -0.12465 -0.54094 -0.13194 -0.51365 -0.13576 -0.49931 C -0.13976 -0.48497 -0.14462 -0.46855 -0.15642 -0.43363 C -0.16823 -0.39871 -0.19045 -0.33997 -0.20712 -0.28955 C -0.22378 -0.23913 -0.24028 -0.1827 -0.25642 -0.13067 C -0.27257 -0.07863 -0.29201 -0.01665 -0.30434 0.02266 C -0.31667 0.06198 -0.32517 0.08534 -0.33038 0.10476 C -0.33559 0.12419 -0.33507 0.12997 -0.33576 0.13945 C -0.33646 0.14893 -0.33611 0.1531 -0.33455 0.16119 C -0.33299 0.16929 -0.33142 0.18224 -0.32622 0.18871 C -0.32101 0.19519 -0.31441 0.20166 -0.30295 0.19958 C -0.29149 0.1975 -0.27517 0.18987 -0.25781 0.17576 C -0.24045 0.16165 -0.21823 0.14153 -0.19878 0.11563 C -0.17934 0.08973 -0.16042 0.0555 -0.14132 0.02081 C -0.12222 -0.01388 -0.1066 -0.03701 -0.08385 -0.09228 C -0.06111 -0.14755 -0.02708 -0.24676 -0.00434 -0.31129 C 0.0184 -0.37581 0.04201 -0.44519 0.05313 -0.47919 C 0.06424 -0.51318 0.06406 -0.51897 0.06285 -0.51573 C 0.06163 -0.51249 0.05625 -0.49098 0.04635 -0.45907 C 0.03646 -0.42715 0.02344 -0.38298 0.00382 -0.32424 C -0.0158 -0.2655 -0.05052 -0.1716 -0.07153 -0.10708 C -0.09253 -0.04256 -0.11024 0.0222 -0.12222 0.06267 C -0.13437 0.10314 -0.14045 0.11725 -0.1441 0.13575 C -0.14774 0.15425 -0.14566 0.1642 -0.1441 0.17414 C -0.14253 0.18409 -0.13976 0.19311 -0.13455 0.19588 C -0.12934 0.19866 -0.12205 0.19611 -0.1125 0.19056 C -0.10295 0.18501 -0.08785 0.17275 -0.07691 0.16304 C -0.06597 0.15333 -0.05347 0.13853 -0.04687 0.13205 C -0.04028 0.12558 -0.03872 0.12581 -0.03715 0.12465 " pathEditMode="relative" rAng="0" ptsTypes="aaaaaaaaaaaaaaaaaaaaaaaaaaaaaaaaaaaaA">
                                      <p:cBhvr>
                                        <p:cTn id="10" dur="1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-310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853509" cy="530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3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392" y="-555448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6012" y="-575545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1651837" y="548680"/>
            <a:ext cx="3141599" cy="325129"/>
          </a:xfrm>
          <a:custGeom>
            <a:avLst/>
            <a:gdLst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14945 w 3119415"/>
              <a:gd name="connsiteY5" fmla="*/ 124691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216728 w 3119415"/>
              <a:gd name="connsiteY6" fmla="*/ 249381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41598"/>
              <a:gd name="connsiteY0" fmla="*/ 235773 h 325129"/>
              <a:gd name="connsiteX1" fmla="*/ 595745 w 3141598"/>
              <a:gd name="connsiteY1" fmla="*/ 246 h 325129"/>
              <a:gd name="connsiteX2" fmla="*/ 942109 w 3141598"/>
              <a:gd name="connsiteY2" fmla="*/ 235773 h 325129"/>
              <a:gd name="connsiteX3" fmla="*/ 1274618 w 3141598"/>
              <a:gd name="connsiteY3" fmla="*/ 27955 h 325129"/>
              <a:gd name="connsiteX4" fmla="*/ 1579418 w 3141598"/>
              <a:gd name="connsiteY4" fmla="*/ 221919 h 325129"/>
              <a:gd name="connsiteX5" fmla="*/ 1842654 w 3141598"/>
              <a:gd name="connsiteY5" fmla="*/ 27955 h 325129"/>
              <a:gd name="connsiteX6" fmla="*/ 2216728 w 3141598"/>
              <a:gd name="connsiteY6" fmla="*/ 249627 h 325129"/>
              <a:gd name="connsiteX7" fmla="*/ 2632364 w 3141598"/>
              <a:gd name="connsiteY7" fmla="*/ 245 h 325129"/>
              <a:gd name="connsiteX8" fmla="*/ 3103418 w 3141598"/>
              <a:gd name="connsiteY8" fmla="*/ 305046 h 325129"/>
              <a:gd name="connsiteX9" fmla="*/ 3103418 w 3141598"/>
              <a:gd name="connsiteY9" fmla="*/ 277337 h 32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1598" h="325129">
                <a:moveTo>
                  <a:pt x="0" y="235773"/>
                </a:moveTo>
                <a:cubicBezTo>
                  <a:pt x="219363" y="118009"/>
                  <a:pt x="438727" y="246"/>
                  <a:pt x="595745" y="246"/>
                </a:cubicBezTo>
                <a:cubicBezTo>
                  <a:pt x="752763" y="246"/>
                  <a:pt x="828964" y="231155"/>
                  <a:pt x="942109" y="235773"/>
                </a:cubicBezTo>
                <a:cubicBezTo>
                  <a:pt x="1055254" y="240391"/>
                  <a:pt x="1168400" y="30264"/>
                  <a:pt x="1274618" y="27955"/>
                </a:cubicBezTo>
                <a:cubicBezTo>
                  <a:pt x="1380836" y="25646"/>
                  <a:pt x="1484745" y="221919"/>
                  <a:pt x="1579418" y="221919"/>
                </a:cubicBezTo>
                <a:cubicBezTo>
                  <a:pt x="1674091" y="221919"/>
                  <a:pt x="1736436" y="23337"/>
                  <a:pt x="1842654" y="27955"/>
                </a:cubicBezTo>
                <a:cubicBezTo>
                  <a:pt x="1948872" y="32573"/>
                  <a:pt x="2085110" y="254245"/>
                  <a:pt x="2216728" y="249627"/>
                </a:cubicBezTo>
                <a:cubicBezTo>
                  <a:pt x="2348346" y="245009"/>
                  <a:pt x="2484582" y="-8991"/>
                  <a:pt x="2632364" y="245"/>
                </a:cubicBezTo>
                <a:cubicBezTo>
                  <a:pt x="2780146" y="9481"/>
                  <a:pt x="3024909" y="258864"/>
                  <a:pt x="3103418" y="305046"/>
                </a:cubicBezTo>
                <a:cubicBezTo>
                  <a:pt x="3181927" y="351228"/>
                  <a:pt x="3117272" y="307355"/>
                  <a:pt x="3103418" y="27733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04392" y="340350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2564" y="323975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690965" y="1484784"/>
            <a:ext cx="3141599" cy="325129"/>
          </a:xfrm>
          <a:custGeom>
            <a:avLst/>
            <a:gdLst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14945 w 3119415"/>
              <a:gd name="connsiteY5" fmla="*/ 124691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216728 w 3119415"/>
              <a:gd name="connsiteY6" fmla="*/ 249381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41598"/>
              <a:gd name="connsiteY0" fmla="*/ 235773 h 325129"/>
              <a:gd name="connsiteX1" fmla="*/ 595745 w 3141598"/>
              <a:gd name="connsiteY1" fmla="*/ 246 h 325129"/>
              <a:gd name="connsiteX2" fmla="*/ 942109 w 3141598"/>
              <a:gd name="connsiteY2" fmla="*/ 235773 h 325129"/>
              <a:gd name="connsiteX3" fmla="*/ 1274618 w 3141598"/>
              <a:gd name="connsiteY3" fmla="*/ 27955 h 325129"/>
              <a:gd name="connsiteX4" fmla="*/ 1579418 w 3141598"/>
              <a:gd name="connsiteY4" fmla="*/ 221919 h 325129"/>
              <a:gd name="connsiteX5" fmla="*/ 1842654 w 3141598"/>
              <a:gd name="connsiteY5" fmla="*/ 27955 h 325129"/>
              <a:gd name="connsiteX6" fmla="*/ 2216728 w 3141598"/>
              <a:gd name="connsiteY6" fmla="*/ 249627 h 325129"/>
              <a:gd name="connsiteX7" fmla="*/ 2632364 w 3141598"/>
              <a:gd name="connsiteY7" fmla="*/ 245 h 325129"/>
              <a:gd name="connsiteX8" fmla="*/ 3103418 w 3141598"/>
              <a:gd name="connsiteY8" fmla="*/ 305046 h 325129"/>
              <a:gd name="connsiteX9" fmla="*/ 3103418 w 3141598"/>
              <a:gd name="connsiteY9" fmla="*/ 277337 h 32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1598" h="325129">
                <a:moveTo>
                  <a:pt x="0" y="235773"/>
                </a:moveTo>
                <a:cubicBezTo>
                  <a:pt x="219363" y="118009"/>
                  <a:pt x="438727" y="246"/>
                  <a:pt x="595745" y="246"/>
                </a:cubicBezTo>
                <a:cubicBezTo>
                  <a:pt x="752763" y="246"/>
                  <a:pt x="828964" y="231155"/>
                  <a:pt x="942109" y="235773"/>
                </a:cubicBezTo>
                <a:cubicBezTo>
                  <a:pt x="1055254" y="240391"/>
                  <a:pt x="1168400" y="30264"/>
                  <a:pt x="1274618" y="27955"/>
                </a:cubicBezTo>
                <a:cubicBezTo>
                  <a:pt x="1380836" y="25646"/>
                  <a:pt x="1484745" y="221919"/>
                  <a:pt x="1579418" y="221919"/>
                </a:cubicBezTo>
                <a:cubicBezTo>
                  <a:pt x="1674091" y="221919"/>
                  <a:pt x="1736436" y="23337"/>
                  <a:pt x="1842654" y="27955"/>
                </a:cubicBezTo>
                <a:cubicBezTo>
                  <a:pt x="1948872" y="32573"/>
                  <a:pt x="2085110" y="254245"/>
                  <a:pt x="2216728" y="249627"/>
                </a:cubicBezTo>
                <a:cubicBezTo>
                  <a:pt x="2348346" y="245009"/>
                  <a:pt x="2484582" y="-8991"/>
                  <a:pt x="2632364" y="245"/>
                </a:cubicBezTo>
                <a:cubicBezTo>
                  <a:pt x="2780146" y="9481"/>
                  <a:pt x="3024909" y="258864"/>
                  <a:pt x="3103418" y="305046"/>
                </a:cubicBezTo>
                <a:cubicBezTo>
                  <a:pt x="3181927" y="351228"/>
                  <a:pt x="3117272" y="307355"/>
                  <a:pt x="3103418" y="27733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21411" y="1280713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8639" y="1478816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1524472" y="2557093"/>
            <a:ext cx="3141599" cy="325129"/>
          </a:xfrm>
          <a:custGeom>
            <a:avLst/>
            <a:gdLst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14945 w 3119415"/>
              <a:gd name="connsiteY5" fmla="*/ 124691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216728 w 3119415"/>
              <a:gd name="connsiteY6" fmla="*/ 249381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41598"/>
              <a:gd name="connsiteY0" fmla="*/ 235773 h 325129"/>
              <a:gd name="connsiteX1" fmla="*/ 595745 w 3141598"/>
              <a:gd name="connsiteY1" fmla="*/ 246 h 325129"/>
              <a:gd name="connsiteX2" fmla="*/ 942109 w 3141598"/>
              <a:gd name="connsiteY2" fmla="*/ 235773 h 325129"/>
              <a:gd name="connsiteX3" fmla="*/ 1274618 w 3141598"/>
              <a:gd name="connsiteY3" fmla="*/ 27955 h 325129"/>
              <a:gd name="connsiteX4" fmla="*/ 1579418 w 3141598"/>
              <a:gd name="connsiteY4" fmla="*/ 221919 h 325129"/>
              <a:gd name="connsiteX5" fmla="*/ 1842654 w 3141598"/>
              <a:gd name="connsiteY5" fmla="*/ 27955 h 325129"/>
              <a:gd name="connsiteX6" fmla="*/ 2216728 w 3141598"/>
              <a:gd name="connsiteY6" fmla="*/ 249627 h 325129"/>
              <a:gd name="connsiteX7" fmla="*/ 2632364 w 3141598"/>
              <a:gd name="connsiteY7" fmla="*/ 245 h 325129"/>
              <a:gd name="connsiteX8" fmla="*/ 3103418 w 3141598"/>
              <a:gd name="connsiteY8" fmla="*/ 305046 h 325129"/>
              <a:gd name="connsiteX9" fmla="*/ 3103418 w 3141598"/>
              <a:gd name="connsiteY9" fmla="*/ 277337 h 32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1598" h="325129">
                <a:moveTo>
                  <a:pt x="0" y="235773"/>
                </a:moveTo>
                <a:cubicBezTo>
                  <a:pt x="219363" y="118009"/>
                  <a:pt x="438727" y="246"/>
                  <a:pt x="595745" y="246"/>
                </a:cubicBezTo>
                <a:cubicBezTo>
                  <a:pt x="752763" y="246"/>
                  <a:pt x="828964" y="231155"/>
                  <a:pt x="942109" y="235773"/>
                </a:cubicBezTo>
                <a:cubicBezTo>
                  <a:pt x="1055254" y="240391"/>
                  <a:pt x="1168400" y="30264"/>
                  <a:pt x="1274618" y="27955"/>
                </a:cubicBezTo>
                <a:cubicBezTo>
                  <a:pt x="1380836" y="25646"/>
                  <a:pt x="1484745" y="221919"/>
                  <a:pt x="1579418" y="221919"/>
                </a:cubicBezTo>
                <a:cubicBezTo>
                  <a:pt x="1674091" y="221919"/>
                  <a:pt x="1736436" y="23337"/>
                  <a:pt x="1842654" y="27955"/>
                </a:cubicBezTo>
                <a:cubicBezTo>
                  <a:pt x="1948872" y="32573"/>
                  <a:pt x="2085110" y="254245"/>
                  <a:pt x="2216728" y="249627"/>
                </a:cubicBezTo>
                <a:cubicBezTo>
                  <a:pt x="2348346" y="245009"/>
                  <a:pt x="2484582" y="-8991"/>
                  <a:pt x="2632364" y="245"/>
                </a:cubicBezTo>
                <a:cubicBezTo>
                  <a:pt x="2780146" y="9481"/>
                  <a:pt x="3024909" y="258864"/>
                  <a:pt x="3103418" y="305046"/>
                </a:cubicBezTo>
                <a:cubicBezTo>
                  <a:pt x="3181927" y="351228"/>
                  <a:pt x="3117272" y="307355"/>
                  <a:pt x="3103418" y="27733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31757" y="2557093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э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6071" y="2539666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1584413" y="3717032"/>
            <a:ext cx="3141599" cy="325129"/>
          </a:xfrm>
          <a:custGeom>
            <a:avLst/>
            <a:gdLst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14945 w 3119415"/>
              <a:gd name="connsiteY5" fmla="*/ 124691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216728 w 3119415"/>
              <a:gd name="connsiteY6" fmla="*/ 249381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41598"/>
              <a:gd name="connsiteY0" fmla="*/ 235773 h 325129"/>
              <a:gd name="connsiteX1" fmla="*/ 595745 w 3141598"/>
              <a:gd name="connsiteY1" fmla="*/ 246 h 325129"/>
              <a:gd name="connsiteX2" fmla="*/ 942109 w 3141598"/>
              <a:gd name="connsiteY2" fmla="*/ 235773 h 325129"/>
              <a:gd name="connsiteX3" fmla="*/ 1274618 w 3141598"/>
              <a:gd name="connsiteY3" fmla="*/ 27955 h 325129"/>
              <a:gd name="connsiteX4" fmla="*/ 1579418 w 3141598"/>
              <a:gd name="connsiteY4" fmla="*/ 221919 h 325129"/>
              <a:gd name="connsiteX5" fmla="*/ 1842654 w 3141598"/>
              <a:gd name="connsiteY5" fmla="*/ 27955 h 325129"/>
              <a:gd name="connsiteX6" fmla="*/ 2216728 w 3141598"/>
              <a:gd name="connsiteY6" fmla="*/ 249627 h 325129"/>
              <a:gd name="connsiteX7" fmla="*/ 2632364 w 3141598"/>
              <a:gd name="connsiteY7" fmla="*/ 245 h 325129"/>
              <a:gd name="connsiteX8" fmla="*/ 3103418 w 3141598"/>
              <a:gd name="connsiteY8" fmla="*/ 305046 h 325129"/>
              <a:gd name="connsiteX9" fmla="*/ 3103418 w 3141598"/>
              <a:gd name="connsiteY9" fmla="*/ 277337 h 32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1598" h="325129">
                <a:moveTo>
                  <a:pt x="0" y="235773"/>
                </a:moveTo>
                <a:cubicBezTo>
                  <a:pt x="219363" y="118009"/>
                  <a:pt x="438727" y="246"/>
                  <a:pt x="595745" y="246"/>
                </a:cubicBezTo>
                <a:cubicBezTo>
                  <a:pt x="752763" y="246"/>
                  <a:pt x="828964" y="231155"/>
                  <a:pt x="942109" y="235773"/>
                </a:cubicBezTo>
                <a:cubicBezTo>
                  <a:pt x="1055254" y="240391"/>
                  <a:pt x="1168400" y="30264"/>
                  <a:pt x="1274618" y="27955"/>
                </a:cubicBezTo>
                <a:cubicBezTo>
                  <a:pt x="1380836" y="25646"/>
                  <a:pt x="1484745" y="221919"/>
                  <a:pt x="1579418" y="221919"/>
                </a:cubicBezTo>
                <a:cubicBezTo>
                  <a:pt x="1674091" y="221919"/>
                  <a:pt x="1736436" y="23337"/>
                  <a:pt x="1842654" y="27955"/>
                </a:cubicBezTo>
                <a:cubicBezTo>
                  <a:pt x="1948872" y="32573"/>
                  <a:pt x="2085110" y="254245"/>
                  <a:pt x="2216728" y="249627"/>
                </a:cubicBezTo>
                <a:cubicBezTo>
                  <a:pt x="2348346" y="245009"/>
                  <a:pt x="2484582" y="-8991"/>
                  <a:pt x="2632364" y="245"/>
                </a:cubicBezTo>
                <a:cubicBezTo>
                  <a:pt x="2780146" y="9481"/>
                  <a:pt x="3024909" y="258864"/>
                  <a:pt x="3103418" y="305046"/>
                </a:cubicBezTo>
                <a:cubicBezTo>
                  <a:pt x="3181927" y="351228"/>
                  <a:pt x="3117272" y="307355"/>
                  <a:pt x="3103418" y="27733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03617" y="3470690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7505" y="3488117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1621927" y="4581128"/>
            <a:ext cx="3141599" cy="325129"/>
          </a:xfrm>
          <a:custGeom>
            <a:avLst/>
            <a:gdLst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14945 w 3119415"/>
              <a:gd name="connsiteY5" fmla="*/ 124691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216728 w 3119415"/>
              <a:gd name="connsiteY6" fmla="*/ 249381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41598"/>
              <a:gd name="connsiteY0" fmla="*/ 235773 h 325129"/>
              <a:gd name="connsiteX1" fmla="*/ 595745 w 3141598"/>
              <a:gd name="connsiteY1" fmla="*/ 246 h 325129"/>
              <a:gd name="connsiteX2" fmla="*/ 942109 w 3141598"/>
              <a:gd name="connsiteY2" fmla="*/ 235773 h 325129"/>
              <a:gd name="connsiteX3" fmla="*/ 1274618 w 3141598"/>
              <a:gd name="connsiteY3" fmla="*/ 27955 h 325129"/>
              <a:gd name="connsiteX4" fmla="*/ 1579418 w 3141598"/>
              <a:gd name="connsiteY4" fmla="*/ 221919 h 325129"/>
              <a:gd name="connsiteX5" fmla="*/ 1842654 w 3141598"/>
              <a:gd name="connsiteY5" fmla="*/ 27955 h 325129"/>
              <a:gd name="connsiteX6" fmla="*/ 2216728 w 3141598"/>
              <a:gd name="connsiteY6" fmla="*/ 249627 h 325129"/>
              <a:gd name="connsiteX7" fmla="*/ 2632364 w 3141598"/>
              <a:gd name="connsiteY7" fmla="*/ 245 h 325129"/>
              <a:gd name="connsiteX8" fmla="*/ 3103418 w 3141598"/>
              <a:gd name="connsiteY8" fmla="*/ 305046 h 325129"/>
              <a:gd name="connsiteX9" fmla="*/ 3103418 w 3141598"/>
              <a:gd name="connsiteY9" fmla="*/ 277337 h 32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1598" h="325129">
                <a:moveTo>
                  <a:pt x="0" y="235773"/>
                </a:moveTo>
                <a:cubicBezTo>
                  <a:pt x="219363" y="118009"/>
                  <a:pt x="438727" y="246"/>
                  <a:pt x="595745" y="246"/>
                </a:cubicBezTo>
                <a:cubicBezTo>
                  <a:pt x="752763" y="246"/>
                  <a:pt x="828964" y="231155"/>
                  <a:pt x="942109" y="235773"/>
                </a:cubicBezTo>
                <a:cubicBezTo>
                  <a:pt x="1055254" y="240391"/>
                  <a:pt x="1168400" y="30264"/>
                  <a:pt x="1274618" y="27955"/>
                </a:cubicBezTo>
                <a:cubicBezTo>
                  <a:pt x="1380836" y="25646"/>
                  <a:pt x="1484745" y="221919"/>
                  <a:pt x="1579418" y="221919"/>
                </a:cubicBezTo>
                <a:cubicBezTo>
                  <a:pt x="1674091" y="221919"/>
                  <a:pt x="1736436" y="23337"/>
                  <a:pt x="1842654" y="27955"/>
                </a:cubicBezTo>
                <a:cubicBezTo>
                  <a:pt x="1948872" y="32573"/>
                  <a:pt x="2085110" y="254245"/>
                  <a:pt x="2216728" y="249627"/>
                </a:cubicBezTo>
                <a:cubicBezTo>
                  <a:pt x="2348346" y="245009"/>
                  <a:pt x="2484582" y="-8991"/>
                  <a:pt x="2632364" y="245"/>
                </a:cubicBezTo>
                <a:cubicBezTo>
                  <a:pt x="2780146" y="9481"/>
                  <a:pt x="3024909" y="258864"/>
                  <a:pt x="3103418" y="305046"/>
                </a:cubicBezTo>
                <a:cubicBezTo>
                  <a:pt x="3181927" y="351228"/>
                  <a:pt x="3117272" y="307355"/>
                  <a:pt x="3103418" y="27733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51281" y="4581128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2984" y="4538883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1689120" y="5773297"/>
            <a:ext cx="3141599" cy="325129"/>
          </a:xfrm>
          <a:custGeom>
            <a:avLst/>
            <a:gdLst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14945 w 3119415"/>
              <a:gd name="connsiteY5" fmla="*/ 124691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216728 w 3119415"/>
              <a:gd name="connsiteY6" fmla="*/ 249381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41598"/>
              <a:gd name="connsiteY0" fmla="*/ 235773 h 325129"/>
              <a:gd name="connsiteX1" fmla="*/ 595745 w 3141598"/>
              <a:gd name="connsiteY1" fmla="*/ 246 h 325129"/>
              <a:gd name="connsiteX2" fmla="*/ 942109 w 3141598"/>
              <a:gd name="connsiteY2" fmla="*/ 235773 h 325129"/>
              <a:gd name="connsiteX3" fmla="*/ 1274618 w 3141598"/>
              <a:gd name="connsiteY3" fmla="*/ 27955 h 325129"/>
              <a:gd name="connsiteX4" fmla="*/ 1579418 w 3141598"/>
              <a:gd name="connsiteY4" fmla="*/ 221919 h 325129"/>
              <a:gd name="connsiteX5" fmla="*/ 1842654 w 3141598"/>
              <a:gd name="connsiteY5" fmla="*/ 27955 h 325129"/>
              <a:gd name="connsiteX6" fmla="*/ 2216728 w 3141598"/>
              <a:gd name="connsiteY6" fmla="*/ 249627 h 325129"/>
              <a:gd name="connsiteX7" fmla="*/ 2632364 w 3141598"/>
              <a:gd name="connsiteY7" fmla="*/ 245 h 325129"/>
              <a:gd name="connsiteX8" fmla="*/ 3103418 w 3141598"/>
              <a:gd name="connsiteY8" fmla="*/ 305046 h 325129"/>
              <a:gd name="connsiteX9" fmla="*/ 3103418 w 3141598"/>
              <a:gd name="connsiteY9" fmla="*/ 277337 h 32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1598" h="325129">
                <a:moveTo>
                  <a:pt x="0" y="235773"/>
                </a:moveTo>
                <a:cubicBezTo>
                  <a:pt x="219363" y="118009"/>
                  <a:pt x="438727" y="246"/>
                  <a:pt x="595745" y="246"/>
                </a:cubicBezTo>
                <a:cubicBezTo>
                  <a:pt x="752763" y="246"/>
                  <a:pt x="828964" y="231155"/>
                  <a:pt x="942109" y="235773"/>
                </a:cubicBezTo>
                <a:cubicBezTo>
                  <a:pt x="1055254" y="240391"/>
                  <a:pt x="1168400" y="30264"/>
                  <a:pt x="1274618" y="27955"/>
                </a:cubicBezTo>
                <a:cubicBezTo>
                  <a:pt x="1380836" y="25646"/>
                  <a:pt x="1484745" y="221919"/>
                  <a:pt x="1579418" y="221919"/>
                </a:cubicBezTo>
                <a:cubicBezTo>
                  <a:pt x="1674091" y="221919"/>
                  <a:pt x="1736436" y="23337"/>
                  <a:pt x="1842654" y="27955"/>
                </a:cubicBezTo>
                <a:cubicBezTo>
                  <a:pt x="1948872" y="32573"/>
                  <a:pt x="2085110" y="254245"/>
                  <a:pt x="2216728" y="249627"/>
                </a:cubicBezTo>
                <a:cubicBezTo>
                  <a:pt x="2348346" y="245009"/>
                  <a:pt x="2484582" y="-8991"/>
                  <a:pt x="2632364" y="245"/>
                </a:cubicBezTo>
                <a:cubicBezTo>
                  <a:pt x="2780146" y="9481"/>
                  <a:pt x="3024909" y="258864"/>
                  <a:pt x="3103418" y="305046"/>
                </a:cubicBezTo>
                <a:cubicBezTo>
                  <a:pt x="3181927" y="351228"/>
                  <a:pt x="3117272" y="307355"/>
                  <a:pt x="3103418" y="27733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45882" y="-14242"/>
            <a:ext cx="1557179" cy="1897274"/>
            <a:chOff x="804392" y="-590674"/>
            <a:chExt cx="1557179" cy="1897274"/>
          </a:xfrm>
        </p:grpSpPr>
        <p:sp>
          <p:nvSpPr>
            <p:cNvPr id="2" name="TextBox 1"/>
            <p:cNvSpPr txBox="1"/>
            <p:nvPr/>
          </p:nvSpPr>
          <p:spPr>
            <a:xfrm>
              <a:off x="804392" y="-555448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115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41491" y="-590674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04978" y="1703586"/>
            <a:ext cx="1557179" cy="1897274"/>
            <a:chOff x="804392" y="-590674"/>
            <a:chExt cx="1557179" cy="1897274"/>
          </a:xfrm>
        </p:grpSpPr>
        <p:sp>
          <p:nvSpPr>
            <p:cNvPr id="22" name="TextBox 21"/>
            <p:cNvSpPr txBox="1"/>
            <p:nvPr/>
          </p:nvSpPr>
          <p:spPr>
            <a:xfrm>
              <a:off x="804392" y="-555448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41491" y="-590674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63488" y="3550323"/>
            <a:ext cx="1557179" cy="1897274"/>
            <a:chOff x="804392" y="-590674"/>
            <a:chExt cx="1557179" cy="1897274"/>
          </a:xfrm>
        </p:grpSpPr>
        <p:sp>
          <p:nvSpPr>
            <p:cNvPr id="25" name="TextBox 24"/>
            <p:cNvSpPr txBox="1"/>
            <p:nvPr/>
          </p:nvSpPr>
          <p:spPr>
            <a:xfrm>
              <a:off x="804392" y="-555448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у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1491" y="-590674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422597" y="20984"/>
            <a:ext cx="1557179" cy="1897274"/>
            <a:chOff x="804392" y="-590674"/>
            <a:chExt cx="1557179" cy="1897274"/>
          </a:xfrm>
        </p:grpSpPr>
        <p:sp>
          <p:nvSpPr>
            <p:cNvPr id="28" name="TextBox 27"/>
            <p:cNvSpPr txBox="1"/>
            <p:nvPr/>
          </p:nvSpPr>
          <p:spPr>
            <a:xfrm>
              <a:off x="804392" y="-555448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э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1491" y="-590674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344406" y="1594878"/>
            <a:ext cx="1915795" cy="1862048"/>
            <a:chOff x="804392" y="-555448"/>
            <a:chExt cx="1915795" cy="1862048"/>
          </a:xfrm>
        </p:grpSpPr>
        <p:sp>
          <p:nvSpPr>
            <p:cNvPr id="31" name="TextBox 30"/>
            <p:cNvSpPr txBox="1"/>
            <p:nvPr/>
          </p:nvSpPr>
          <p:spPr>
            <a:xfrm>
              <a:off x="804392" y="-555448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ы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00107" y="-555448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422597" y="3456926"/>
            <a:ext cx="1557178" cy="1862048"/>
            <a:chOff x="804393" y="-590674"/>
            <a:chExt cx="1557178" cy="1862048"/>
          </a:xfrm>
        </p:grpSpPr>
        <p:sp>
          <p:nvSpPr>
            <p:cNvPr id="34" name="TextBox 33"/>
            <p:cNvSpPr txBox="1"/>
            <p:nvPr/>
          </p:nvSpPr>
          <p:spPr>
            <a:xfrm>
              <a:off x="804393" y="-590674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41491" y="-590674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8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0854" y="-572662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905" y="-575010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1845807" y="548680"/>
            <a:ext cx="3141599" cy="325129"/>
          </a:xfrm>
          <a:custGeom>
            <a:avLst/>
            <a:gdLst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14945 w 3119415"/>
              <a:gd name="connsiteY5" fmla="*/ 124691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216728 w 3119415"/>
              <a:gd name="connsiteY6" fmla="*/ 249381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41598"/>
              <a:gd name="connsiteY0" fmla="*/ 235773 h 325129"/>
              <a:gd name="connsiteX1" fmla="*/ 595745 w 3141598"/>
              <a:gd name="connsiteY1" fmla="*/ 246 h 325129"/>
              <a:gd name="connsiteX2" fmla="*/ 942109 w 3141598"/>
              <a:gd name="connsiteY2" fmla="*/ 235773 h 325129"/>
              <a:gd name="connsiteX3" fmla="*/ 1274618 w 3141598"/>
              <a:gd name="connsiteY3" fmla="*/ 27955 h 325129"/>
              <a:gd name="connsiteX4" fmla="*/ 1579418 w 3141598"/>
              <a:gd name="connsiteY4" fmla="*/ 221919 h 325129"/>
              <a:gd name="connsiteX5" fmla="*/ 1842654 w 3141598"/>
              <a:gd name="connsiteY5" fmla="*/ 27955 h 325129"/>
              <a:gd name="connsiteX6" fmla="*/ 2216728 w 3141598"/>
              <a:gd name="connsiteY6" fmla="*/ 249627 h 325129"/>
              <a:gd name="connsiteX7" fmla="*/ 2632364 w 3141598"/>
              <a:gd name="connsiteY7" fmla="*/ 245 h 325129"/>
              <a:gd name="connsiteX8" fmla="*/ 3103418 w 3141598"/>
              <a:gd name="connsiteY8" fmla="*/ 305046 h 325129"/>
              <a:gd name="connsiteX9" fmla="*/ 3103418 w 3141598"/>
              <a:gd name="connsiteY9" fmla="*/ 277337 h 32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1598" h="325129">
                <a:moveTo>
                  <a:pt x="0" y="235773"/>
                </a:moveTo>
                <a:cubicBezTo>
                  <a:pt x="219363" y="118009"/>
                  <a:pt x="438727" y="246"/>
                  <a:pt x="595745" y="246"/>
                </a:cubicBezTo>
                <a:cubicBezTo>
                  <a:pt x="752763" y="246"/>
                  <a:pt x="828964" y="231155"/>
                  <a:pt x="942109" y="235773"/>
                </a:cubicBezTo>
                <a:cubicBezTo>
                  <a:pt x="1055254" y="240391"/>
                  <a:pt x="1168400" y="30264"/>
                  <a:pt x="1274618" y="27955"/>
                </a:cubicBezTo>
                <a:cubicBezTo>
                  <a:pt x="1380836" y="25646"/>
                  <a:pt x="1484745" y="221919"/>
                  <a:pt x="1579418" y="221919"/>
                </a:cubicBezTo>
                <a:cubicBezTo>
                  <a:pt x="1674091" y="221919"/>
                  <a:pt x="1736436" y="23337"/>
                  <a:pt x="1842654" y="27955"/>
                </a:cubicBezTo>
                <a:cubicBezTo>
                  <a:pt x="1948872" y="32573"/>
                  <a:pt x="2085110" y="254245"/>
                  <a:pt x="2216728" y="249627"/>
                </a:cubicBezTo>
                <a:cubicBezTo>
                  <a:pt x="2348346" y="245009"/>
                  <a:pt x="2484582" y="-8991"/>
                  <a:pt x="2632364" y="245"/>
                </a:cubicBezTo>
                <a:cubicBezTo>
                  <a:pt x="2780146" y="9481"/>
                  <a:pt x="3024909" y="258864"/>
                  <a:pt x="3103418" y="305046"/>
                </a:cubicBezTo>
                <a:cubicBezTo>
                  <a:pt x="3181927" y="351228"/>
                  <a:pt x="3117272" y="307355"/>
                  <a:pt x="3103418" y="27733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71026" y="542802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657" y="343699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690965" y="1484784"/>
            <a:ext cx="3141599" cy="325129"/>
          </a:xfrm>
          <a:custGeom>
            <a:avLst/>
            <a:gdLst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14945 w 3119415"/>
              <a:gd name="connsiteY5" fmla="*/ 124691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216728 w 3119415"/>
              <a:gd name="connsiteY6" fmla="*/ 249381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41598"/>
              <a:gd name="connsiteY0" fmla="*/ 235773 h 325129"/>
              <a:gd name="connsiteX1" fmla="*/ 595745 w 3141598"/>
              <a:gd name="connsiteY1" fmla="*/ 246 h 325129"/>
              <a:gd name="connsiteX2" fmla="*/ 942109 w 3141598"/>
              <a:gd name="connsiteY2" fmla="*/ 235773 h 325129"/>
              <a:gd name="connsiteX3" fmla="*/ 1274618 w 3141598"/>
              <a:gd name="connsiteY3" fmla="*/ 27955 h 325129"/>
              <a:gd name="connsiteX4" fmla="*/ 1579418 w 3141598"/>
              <a:gd name="connsiteY4" fmla="*/ 221919 h 325129"/>
              <a:gd name="connsiteX5" fmla="*/ 1842654 w 3141598"/>
              <a:gd name="connsiteY5" fmla="*/ 27955 h 325129"/>
              <a:gd name="connsiteX6" fmla="*/ 2216728 w 3141598"/>
              <a:gd name="connsiteY6" fmla="*/ 249627 h 325129"/>
              <a:gd name="connsiteX7" fmla="*/ 2632364 w 3141598"/>
              <a:gd name="connsiteY7" fmla="*/ 245 h 325129"/>
              <a:gd name="connsiteX8" fmla="*/ 3103418 w 3141598"/>
              <a:gd name="connsiteY8" fmla="*/ 305046 h 325129"/>
              <a:gd name="connsiteX9" fmla="*/ 3103418 w 3141598"/>
              <a:gd name="connsiteY9" fmla="*/ 277337 h 32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1598" h="325129">
                <a:moveTo>
                  <a:pt x="0" y="235773"/>
                </a:moveTo>
                <a:cubicBezTo>
                  <a:pt x="219363" y="118009"/>
                  <a:pt x="438727" y="246"/>
                  <a:pt x="595745" y="246"/>
                </a:cubicBezTo>
                <a:cubicBezTo>
                  <a:pt x="752763" y="246"/>
                  <a:pt x="828964" y="231155"/>
                  <a:pt x="942109" y="235773"/>
                </a:cubicBezTo>
                <a:cubicBezTo>
                  <a:pt x="1055254" y="240391"/>
                  <a:pt x="1168400" y="30264"/>
                  <a:pt x="1274618" y="27955"/>
                </a:cubicBezTo>
                <a:cubicBezTo>
                  <a:pt x="1380836" y="25646"/>
                  <a:pt x="1484745" y="221919"/>
                  <a:pt x="1579418" y="221919"/>
                </a:cubicBezTo>
                <a:cubicBezTo>
                  <a:pt x="1674091" y="221919"/>
                  <a:pt x="1736436" y="23337"/>
                  <a:pt x="1842654" y="27955"/>
                </a:cubicBezTo>
                <a:cubicBezTo>
                  <a:pt x="1948872" y="32573"/>
                  <a:pt x="2085110" y="254245"/>
                  <a:pt x="2216728" y="249627"/>
                </a:cubicBezTo>
                <a:cubicBezTo>
                  <a:pt x="2348346" y="245009"/>
                  <a:pt x="2484582" y="-8991"/>
                  <a:pt x="2632364" y="245"/>
                </a:cubicBezTo>
                <a:cubicBezTo>
                  <a:pt x="2780146" y="9481"/>
                  <a:pt x="3024909" y="258864"/>
                  <a:pt x="3103418" y="305046"/>
                </a:cubicBezTo>
                <a:cubicBezTo>
                  <a:pt x="3181927" y="351228"/>
                  <a:pt x="3117272" y="307355"/>
                  <a:pt x="3103418" y="27733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71026" y="1484784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905" y="1473826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1845806" y="2719657"/>
            <a:ext cx="3141599" cy="325129"/>
          </a:xfrm>
          <a:custGeom>
            <a:avLst/>
            <a:gdLst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14945 w 3119415"/>
              <a:gd name="connsiteY5" fmla="*/ 124691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216728 w 3119415"/>
              <a:gd name="connsiteY6" fmla="*/ 249381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41598"/>
              <a:gd name="connsiteY0" fmla="*/ 235773 h 325129"/>
              <a:gd name="connsiteX1" fmla="*/ 595745 w 3141598"/>
              <a:gd name="connsiteY1" fmla="*/ 246 h 325129"/>
              <a:gd name="connsiteX2" fmla="*/ 942109 w 3141598"/>
              <a:gd name="connsiteY2" fmla="*/ 235773 h 325129"/>
              <a:gd name="connsiteX3" fmla="*/ 1274618 w 3141598"/>
              <a:gd name="connsiteY3" fmla="*/ 27955 h 325129"/>
              <a:gd name="connsiteX4" fmla="*/ 1579418 w 3141598"/>
              <a:gd name="connsiteY4" fmla="*/ 221919 h 325129"/>
              <a:gd name="connsiteX5" fmla="*/ 1842654 w 3141598"/>
              <a:gd name="connsiteY5" fmla="*/ 27955 h 325129"/>
              <a:gd name="connsiteX6" fmla="*/ 2216728 w 3141598"/>
              <a:gd name="connsiteY6" fmla="*/ 249627 h 325129"/>
              <a:gd name="connsiteX7" fmla="*/ 2632364 w 3141598"/>
              <a:gd name="connsiteY7" fmla="*/ 245 h 325129"/>
              <a:gd name="connsiteX8" fmla="*/ 3103418 w 3141598"/>
              <a:gd name="connsiteY8" fmla="*/ 305046 h 325129"/>
              <a:gd name="connsiteX9" fmla="*/ 3103418 w 3141598"/>
              <a:gd name="connsiteY9" fmla="*/ 277337 h 32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1598" h="325129">
                <a:moveTo>
                  <a:pt x="0" y="235773"/>
                </a:moveTo>
                <a:cubicBezTo>
                  <a:pt x="219363" y="118009"/>
                  <a:pt x="438727" y="246"/>
                  <a:pt x="595745" y="246"/>
                </a:cubicBezTo>
                <a:cubicBezTo>
                  <a:pt x="752763" y="246"/>
                  <a:pt x="828964" y="231155"/>
                  <a:pt x="942109" y="235773"/>
                </a:cubicBezTo>
                <a:cubicBezTo>
                  <a:pt x="1055254" y="240391"/>
                  <a:pt x="1168400" y="30264"/>
                  <a:pt x="1274618" y="27955"/>
                </a:cubicBezTo>
                <a:cubicBezTo>
                  <a:pt x="1380836" y="25646"/>
                  <a:pt x="1484745" y="221919"/>
                  <a:pt x="1579418" y="221919"/>
                </a:cubicBezTo>
                <a:cubicBezTo>
                  <a:pt x="1674091" y="221919"/>
                  <a:pt x="1736436" y="23337"/>
                  <a:pt x="1842654" y="27955"/>
                </a:cubicBezTo>
                <a:cubicBezTo>
                  <a:pt x="1948872" y="32573"/>
                  <a:pt x="2085110" y="254245"/>
                  <a:pt x="2216728" y="249627"/>
                </a:cubicBezTo>
                <a:cubicBezTo>
                  <a:pt x="2348346" y="245009"/>
                  <a:pt x="2484582" y="-8991"/>
                  <a:pt x="2632364" y="245"/>
                </a:cubicBezTo>
                <a:cubicBezTo>
                  <a:pt x="2780146" y="9481"/>
                  <a:pt x="3024909" y="258864"/>
                  <a:pt x="3103418" y="305046"/>
                </a:cubicBezTo>
                <a:cubicBezTo>
                  <a:pt x="3181927" y="351228"/>
                  <a:pt x="3117272" y="307355"/>
                  <a:pt x="3103418" y="27733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56574" y="2882221"/>
            <a:ext cx="4834532" cy="2029460"/>
            <a:chOff x="611560" y="3466199"/>
            <a:chExt cx="4834532" cy="2029460"/>
          </a:xfrm>
        </p:grpSpPr>
        <p:sp>
          <p:nvSpPr>
            <p:cNvPr id="15" name="TextBox 14"/>
            <p:cNvSpPr txBox="1"/>
            <p:nvPr/>
          </p:nvSpPr>
          <p:spPr>
            <a:xfrm>
              <a:off x="4726012" y="3633611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ы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1560" y="3466199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621927" y="4581128"/>
              <a:ext cx="3141599" cy="325129"/>
            </a:xfrm>
            <a:custGeom>
              <a:avLst/>
              <a:gdLst>
                <a:gd name="connsiteX0" fmla="*/ 0 w 3119415"/>
                <a:gd name="connsiteY0" fmla="*/ 235527 h 318749"/>
                <a:gd name="connsiteX1" fmla="*/ 595745 w 3119415"/>
                <a:gd name="connsiteY1" fmla="*/ 0 h 318749"/>
                <a:gd name="connsiteX2" fmla="*/ 942109 w 3119415"/>
                <a:gd name="connsiteY2" fmla="*/ 235527 h 318749"/>
                <a:gd name="connsiteX3" fmla="*/ 1274618 w 3119415"/>
                <a:gd name="connsiteY3" fmla="*/ 27709 h 318749"/>
                <a:gd name="connsiteX4" fmla="*/ 1579418 w 3119415"/>
                <a:gd name="connsiteY4" fmla="*/ 221673 h 318749"/>
                <a:gd name="connsiteX5" fmla="*/ 1814945 w 3119415"/>
                <a:gd name="connsiteY5" fmla="*/ 124691 h 318749"/>
                <a:gd name="connsiteX6" fmla="*/ 2355273 w 3119415"/>
                <a:gd name="connsiteY6" fmla="*/ 166254 h 318749"/>
                <a:gd name="connsiteX7" fmla="*/ 2937164 w 3119415"/>
                <a:gd name="connsiteY7" fmla="*/ 83127 h 318749"/>
                <a:gd name="connsiteX8" fmla="*/ 3103418 w 3119415"/>
                <a:gd name="connsiteY8" fmla="*/ 304800 h 318749"/>
                <a:gd name="connsiteX9" fmla="*/ 3103418 w 3119415"/>
                <a:gd name="connsiteY9" fmla="*/ 277091 h 318749"/>
                <a:gd name="connsiteX0" fmla="*/ 0 w 3119415"/>
                <a:gd name="connsiteY0" fmla="*/ 235527 h 318749"/>
                <a:gd name="connsiteX1" fmla="*/ 595745 w 3119415"/>
                <a:gd name="connsiteY1" fmla="*/ 0 h 318749"/>
                <a:gd name="connsiteX2" fmla="*/ 942109 w 3119415"/>
                <a:gd name="connsiteY2" fmla="*/ 235527 h 318749"/>
                <a:gd name="connsiteX3" fmla="*/ 1274618 w 3119415"/>
                <a:gd name="connsiteY3" fmla="*/ 27709 h 318749"/>
                <a:gd name="connsiteX4" fmla="*/ 1579418 w 3119415"/>
                <a:gd name="connsiteY4" fmla="*/ 221673 h 318749"/>
                <a:gd name="connsiteX5" fmla="*/ 1842654 w 3119415"/>
                <a:gd name="connsiteY5" fmla="*/ 27709 h 318749"/>
                <a:gd name="connsiteX6" fmla="*/ 2355273 w 3119415"/>
                <a:gd name="connsiteY6" fmla="*/ 166254 h 318749"/>
                <a:gd name="connsiteX7" fmla="*/ 2937164 w 3119415"/>
                <a:gd name="connsiteY7" fmla="*/ 83127 h 318749"/>
                <a:gd name="connsiteX8" fmla="*/ 3103418 w 3119415"/>
                <a:gd name="connsiteY8" fmla="*/ 304800 h 318749"/>
                <a:gd name="connsiteX9" fmla="*/ 3103418 w 3119415"/>
                <a:gd name="connsiteY9" fmla="*/ 277091 h 318749"/>
                <a:gd name="connsiteX0" fmla="*/ 0 w 3119415"/>
                <a:gd name="connsiteY0" fmla="*/ 235527 h 318749"/>
                <a:gd name="connsiteX1" fmla="*/ 595745 w 3119415"/>
                <a:gd name="connsiteY1" fmla="*/ 0 h 318749"/>
                <a:gd name="connsiteX2" fmla="*/ 942109 w 3119415"/>
                <a:gd name="connsiteY2" fmla="*/ 235527 h 318749"/>
                <a:gd name="connsiteX3" fmla="*/ 1274618 w 3119415"/>
                <a:gd name="connsiteY3" fmla="*/ 27709 h 318749"/>
                <a:gd name="connsiteX4" fmla="*/ 1579418 w 3119415"/>
                <a:gd name="connsiteY4" fmla="*/ 221673 h 318749"/>
                <a:gd name="connsiteX5" fmla="*/ 1842654 w 3119415"/>
                <a:gd name="connsiteY5" fmla="*/ 27709 h 318749"/>
                <a:gd name="connsiteX6" fmla="*/ 2216728 w 3119415"/>
                <a:gd name="connsiteY6" fmla="*/ 249381 h 318749"/>
                <a:gd name="connsiteX7" fmla="*/ 2937164 w 3119415"/>
                <a:gd name="connsiteY7" fmla="*/ 83127 h 318749"/>
                <a:gd name="connsiteX8" fmla="*/ 3103418 w 3119415"/>
                <a:gd name="connsiteY8" fmla="*/ 304800 h 318749"/>
                <a:gd name="connsiteX9" fmla="*/ 3103418 w 3119415"/>
                <a:gd name="connsiteY9" fmla="*/ 277091 h 318749"/>
                <a:gd name="connsiteX0" fmla="*/ 0 w 3141598"/>
                <a:gd name="connsiteY0" fmla="*/ 235773 h 325129"/>
                <a:gd name="connsiteX1" fmla="*/ 595745 w 3141598"/>
                <a:gd name="connsiteY1" fmla="*/ 246 h 325129"/>
                <a:gd name="connsiteX2" fmla="*/ 942109 w 3141598"/>
                <a:gd name="connsiteY2" fmla="*/ 235773 h 325129"/>
                <a:gd name="connsiteX3" fmla="*/ 1274618 w 3141598"/>
                <a:gd name="connsiteY3" fmla="*/ 27955 h 325129"/>
                <a:gd name="connsiteX4" fmla="*/ 1579418 w 3141598"/>
                <a:gd name="connsiteY4" fmla="*/ 221919 h 325129"/>
                <a:gd name="connsiteX5" fmla="*/ 1842654 w 3141598"/>
                <a:gd name="connsiteY5" fmla="*/ 27955 h 325129"/>
                <a:gd name="connsiteX6" fmla="*/ 2216728 w 3141598"/>
                <a:gd name="connsiteY6" fmla="*/ 249627 h 325129"/>
                <a:gd name="connsiteX7" fmla="*/ 2632364 w 3141598"/>
                <a:gd name="connsiteY7" fmla="*/ 245 h 325129"/>
                <a:gd name="connsiteX8" fmla="*/ 3103418 w 3141598"/>
                <a:gd name="connsiteY8" fmla="*/ 305046 h 325129"/>
                <a:gd name="connsiteX9" fmla="*/ 3103418 w 3141598"/>
                <a:gd name="connsiteY9" fmla="*/ 277337 h 3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1598" h="325129">
                  <a:moveTo>
                    <a:pt x="0" y="235773"/>
                  </a:moveTo>
                  <a:cubicBezTo>
                    <a:pt x="219363" y="118009"/>
                    <a:pt x="438727" y="246"/>
                    <a:pt x="595745" y="246"/>
                  </a:cubicBezTo>
                  <a:cubicBezTo>
                    <a:pt x="752763" y="246"/>
                    <a:pt x="828964" y="231155"/>
                    <a:pt x="942109" y="235773"/>
                  </a:cubicBezTo>
                  <a:cubicBezTo>
                    <a:pt x="1055254" y="240391"/>
                    <a:pt x="1168400" y="30264"/>
                    <a:pt x="1274618" y="27955"/>
                  </a:cubicBezTo>
                  <a:cubicBezTo>
                    <a:pt x="1380836" y="25646"/>
                    <a:pt x="1484745" y="221919"/>
                    <a:pt x="1579418" y="221919"/>
                  </a:cubicBezTo>
                  <a:cubicBezTo>
                    <a:pt x="1674091" y="221919"/>
                    <a:pt x="1736436" y="23337"/>
                    <a:pt x="1842654" y="27955"/>
                  </a:cubicBezTo>
                  <a:cubicBezTo>
                    <a:pt x="1948872" y="32573"/>
                    <a:pt x="2085110" y="254245"/>
                    <a:pt x="2216728" y="249627"/>
                  </a:cubicBezTo>
                  <a:cubicBezTo>
                    <a:pt x="2348346" y="245009"/>
                    <a:pt x="2484582" y="-8991"/>
                    <a:pt x="2632364" y="245"/>
                  </a:cubicBezTo>
                  <a:cubicBezTo>
                    <a:pt x="2780146" y="9481"/>
                    <a:pt x="3024909" y="258864"/>
                    <a:pt x="3103418" y="305046"/>
                  </a:cubicBezTo>
                  <a:cubicBezTo>
                    <a:pt x="3181927" y="351228"/>
                    <a:pt x="3117272" y="307355"/>
                    <a:pt x="3103418" y="27733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08709" y="4581940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7552" y="4564635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1689120" y="5773297"/>
            <a:ext cx="3141599" cy="325129"/>
          </a:xfrm>
          <a:custGeom>
            <a:avLst/>
            <a:gdLst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14945 w 3119415"/>
              <a:gd name="connsiteY5" fmla="*/ 124691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355273 w 3119415"/>
              <a:gd name="connsiteY6" fmla="*/ 166254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19415"/>
              <a:gd name="connsiteY0" fmla="*/ 235527 h 318749"/>
              <a:gd name="connsiteX1" fmla="*/ 595745 w 3119415"/>
              <a:gd name="connsiteY1" fmla="*/ 0 h 318749"/>
              <a:gd name="connsiteX2" fmla="*/ 942109 w 3119415"/>
              <a:gd name="connsiteY2" fmla="*/ 235527 h 318749"/>
              <a:gd name="connsiteX3" fmla="*/ 1274618 w 3119415"/>
              <a:gd name="connsiteY3" fmla="*/ 27709 h 318749"/>
              <a:gd name="connsiteX4" fmla="*/ 1579418 w 3119415"/>
              <a:gd name="connsiteY4" fmla="*/ 221673 h 318749"/>
              <a:gd name="connsiteX5" fmla="*/ 1842654 w 3119415"/>
              <a:gd name="connsiteY5" fmla="*/ 27709 h 318749"/>
              <a:gd name="connsiteX6" fmla="*/ 2216728 w 3119415"/>
              <a:gd name="connsiteY6" fmla="*/ 249381 h 318749"/>
              <a:gd name="connsiteX7" fmla="*/ 2937164 w 3119415"/>
              <a:gd name="connsiteY7" fmla="*/ 83127 h 318749"/>
              <a:gd name="connsiteX8" fmla="*/ 3103418 w 3119415"/>
              <a:gd name="connsiteY8" fmla="*/ 304800 h 318749"/>
              <a:gd name="connsiteX9" fmla="*/ 3103418 w 3119415"/>
              <a:gd name="connsiteY9" fmla="*/ 277091 h 318749"/>
              <a:gd name="connsiteX0" fmla="*/ 0 w 3141598"/>
              <a:gd name="connsiteY0" fmla="*/ 235773 h 325129"/>
              <a:gd name="connsiteX1" fmla="*/ 595745 w 3141598"/>
              <a:gd name="connsiteY1" fmla="*/ 246 h 325129"/>
              <a:gd name="connsiteX2" fmla="*/ 942109 w 3141598"/>
              <a:gd name="connsiteY2" fmla="*/ 235773 h 325129"/>
              <a:gd name="connsiteX3" fmla="*/ 1274618 w 3141598"/>
              <a:gd name="connsiteY3" fmla="*/ 27955 h 325129"/>
              <a:gd name="connsiteX4" fmla="*/ 1579418 w 3141598"/>
              <a:gd name="connsiteY4" fmla="*/ 221919 h 325129"/>
              <a:gd name="connsiteX5" fmla="*/ 1842654 w 3141598"/>
              <a:gd name="connsiteY5" fmla="*/ 27955 h 325129"/>
              <a:gd name="connsiteX6" fmla="*/ 2216728 w 3141598"/>
              <a:gd name="connsiteY6" fmla="*/ 249627 h 325129"/>
              <a:gd name="connsiteX7" fmla="*/ 2632364 w 3141598"/>
              <a:gd name="connsiteY7" fmla="*/ 245 h 325129"/>
              <a:gd name="connsiteX8" fmla="*/ 3103418 w 3141598"/>
              <a:gd name="connsiteY8" fmla="*/ 305046 h 325129"/>
              <a:gd name="connsiteX9" fmla="*/ 3103418 w 3141598"/>
              <a:gd name="connsiteY9" fmla="*/ 277337 h 32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1598" h="325129">
                <a:moveTo>
                  <a:pt x="0" y="235773"/>
                </a:moveTo>
                <a:cubicBezTo>
                  <a:pt x="219363" y="118009"/>
                  <a:pt x="438727" y="246"/>
                  <a:pt x="595745" y="246"/>
                </a:cubicBezTo>
                <a:cubicBezTo>
                  <a:pt x="752763" y="246"/>
                  <a:pt x="828964" y="231155"/>
                  <a:pt x="942109" y="235773"/>
                </a:cubicBezTo>
                <a:cubicBezTo>
                  <a:pt x="1055254" y="240391"/>
                  <a:pt x="1168400" y="30264"/>
                  <a:pt x="1274618" y="27955"/>
                </a:cubicBezTo>
                <a:cubicBezTo>
                  <a:pt x="1380836" y="25646"/>
                  <a:pt x="1484745" y="221919"/>
                  <a:pt x="1579418" y="221919"/>
                </a:cubicBezTo>
                <a:cubicBezTo>
                  <a:pt x="1674091" y="221919"/>
                  <a:pt x="1736436" y="23337"/>
                  <a:pt x="1842654" y="27955"/>
                </a:cubicBezTo>
                <a:cubicBezTo>
                  <a:pt x="1948872" y="32573"/>
                  <a:pt x="2085110" y="254245"/>
                  <a:pt x="2216728" y="249627"/>
                </a:cubicBezTo>
                <a:cubicBezTo>
                  <a:pt x="2348346" y="245009"/>
                  <a:pt x="2484582" y="-8991"/>
                  <a:pt x="2632364" y="245"/>
                </a:cubicBezTo>
                <a:cubicBezTo>
                  <a:pt x="2780146" y="9481"/>
                  <a:pt x="3024909" y="258864"/>
                  <a:pt x="3103418" y="305046"/>
                </a:cubicBezTo>
                <a:cubicBezTo>
                  <a:pt x="3181927" y="351228"/>
                  <a:pt x="3117272" y="307355"/>
                  <a:pt x="3103418" y="27733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45882" y="19006"/>
            <a:ext cx="1674785" cy="1864026"/>
            <a:chOff x="804392" y="-557426"/>
            <a:chExt cx="1674785" cy="1864026"/>
          </a:xfrm>
        </p:grpSpPr>
        <p:sp>
          <p:nvSpPr>
            <p:cNvPr id="2" name="TextBox 1"/>
            <p:cNvSpPr txBox="1"/>
            <p:nvPr/>
          </p:nvSpPr>
          <p:spPr>
            <a:xfrm>
              <a:off x="804392" y="-555448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59097" y="-557426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11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45882" y="1556792"/>
            <a:ext cx="1674785" cy="1864026"/>
            <a:chOff x="804392" y="-557426"/>
            <a:chExt cx="1674785" cy="1864026"/>
          </a:xfrm>
        </p:grpSpPr>
        <p:sp>
          <p:nvSpPr>
            <p:cNvPr id="36" name="TextBox 35"/>
            <p:cNvSpPr txBox="1"/>
            <p:nvPr/>
          </p:nvSpPr>
          <p:spPr>
            <a:xfrm>
              <a:off x="804392" y="-555448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59097" y="-557426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43440" y="2834687"/>
            <a:ext cx="1674785" cy="1864026"/>
            <a:chOff x="804392" y="-557426"/>
            <a:chExt cx="1674785" cy="1864026"/>
          </a:xfrm>
        </p:grpSpPr>
        <p:sp>
          <p:nvSpPr>
            <p:cNvPr id="39" name="TextBox 38"/>
            <p:cNvSpPr txBox="1"/>
            <p:nvPr/>
          </p:nvSpPr>
          <p:spPr>
            <a:xfrm>
              <a:off x="804392" y="-555448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59097" y="-557426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ы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04192" y="4293096"/>
            <a:ext cx="1674785" cy="1864026"/>
            <a:chOff x="804392" y="-557426"/>
            <a:chExt cx="1674785" cy="1864026"/>
          </a:xfrm>
        </p:grpSpPr>
        <p:sp>
          <p:nvSpPr>
            <p:cNvPr id="42" name="TextBox 41"/>
            <p:cNvSpPr txBox="1"/>
            <p:nvPr/>
          </p:nvSpPr>
          <p:spPr>
            <a:xfrm>
              <a:off x="804392" y="-555448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59097" y="-557426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у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940151" y="1266782"/>
            <a:ext cx="1872208" cy="1862048"/>
            <a:chOff x="909539" y="-557426"/>
            <a:chExt cx="1569638" cy="1862048"/>
          </a:xfrm>
        </p:grpSpPr>
        <p:sp>
          <p:nvSpPr>
            <p:cNvPr id="48" name="TextBox 47"/>
            <p:cNvSpPr txBox="1"/>
            <p:nvPr/>
          </p:nvSpPr>
          <p:spPr>
            <a:xfrm>
              <a:off x="909539" y="-557426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59097" y="-557426"/>
              <a:ext cx="7200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b="1" dirty="0">
                  <a:latin typeface="Times New Roman" pitchFamily="18" charset="0"/>
                  <a:cs typeface="Times New Roman" pitchFamily="18" charset="0"/>
                </a:rPr>
                <a:t>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2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2646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8800" b="1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 – мама – мама</a:t>
            </a:r>
          </a:p>
          <a:p>
            <a:pPr marL="0" indent="0">
              <a:buNone/>
            </a:pPr>
            <a:r>
              <a:rPr lang="ru-RU" sz="8800" b="1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 – Эмма – Эмма</a:t>
            </a:r>
          </a:p>
          <a:p>
            <a:pPr marL="0" indent="0">
              <a:buNone/>
            </a:pPr>
            <a:r>
              <a:rPr lang="ru-RU" sz="8800" b="1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 – Муму – Муму</a:t>
            </a:r>
          </a:p>
          <a:p>
            <a:pPr marL="0" indent="0">
              <a:buNone/>
            </a:pP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Ми – мимо – мимо</a:t>
            </a:r>
          </a:p>
          <a:p>
            <a:pPr marL="0" indent="0">
              <a:buNone/>
            </a:pP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360146" y="1288531"/>
            <a:ext cx="1136429" cy="194075"/>
          </a:xfrm>
          <a:custGeom>
            <a:avLst/>
            <a:gdLst>
              <a:gd name="connsiteX0" fmla="*/ 0 w 1010039"/>
              <a:gd name="connsiteY0" fmla="*/ 13854 h 263255"/>
              <a:gd name="connsiteX1" fmla="*/ 443346 w 1010039"/>
              <a:gd name="connsiteY1" fmla="*/ 263235 h 263255"/>
              <a:gd name="connsiteX2" fmla="*/ 955964 w 1010039"/>
              <a:gd name="connsiteY2" fmla="*/ 27708 h 263255"/>
              <a:gd name="connsiteX3" fmla="*/ 969819 w 1010039"/>
              <a:gd name="connsiteY3" fmla="*/ 13854 h 263255"/>
              <a:gd name="connsiteX0" fmla="*/ 0 w 1007256"/>
              <a:gd name="connsiteY0" fmla="*/ 10569 h 204558"/>
              <a:gd name="connsiteX1" fmla="*/ 484909 w 1007256"/>
              <a:gd name="connsiteY1" fmla="*/ 204532 h 204558"/>
              <a:gd name="connsiteX2" fmla="*/ 955964 w 1007256"/>
              <a:gd name="connsiteY2" fmla="*/ 24423 h 204558"/>
              <a:gd name="connsiteX3" fmla="*/ 969819 w 1007256"/>
              <a:gd name="connsiteY3" fmla="*/ 10569 h 204558"/>
              <a:gd name="connsiteX0" fmla="*/ 0 w 993401"/>
              <a:gd name="connsiteY0" fmla="*/ 0 h 221897"/>
              <a:gd name="connsiteX1" fmla="*/ 471054 w 993401"/>
              <a:gd name="connsiteY1" fmla="*/ 221672 h 221897"/>
              <a:gd name="connsiteX2" fmla="*/ 942109 w 993401"/>
              <a:gd name="connsiteY2" fmla="*/ 41563 h 221897"/>
              <a:gd name="connsiteX3" fmla="*/ 955964 w 993401"/>
              <a:gd name="connsiteY3" fmla="*/ 27709 h 22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401" h="221897">
                <a:moveTo>
                  <a:pt x="0" y="0"/>
                </a:moveTo>
                <a:cubicBezTo>
                  <a:pt x="142009" y="123536"/>
                  <a:pt x="314036" y="214745"/>
                  <a:pt x="471054" y="221672"/>
                </a:cubicBezTo>
                <a:cubicBezTo>
                  <a:pt x="628072" y="228599"/>
                  <a:pt x="861291" y="73890"/>
                  <a:pt x="942109" y="41563"/>
                </a:cubicBezTo>
                <a:cubicBezTo>
                  <a:pt x="1022927" y="9236"/>
                  <a:pt x="992909" y="13854"/>
                  <a:pt x="955964" y="27709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527198" y="1302668"/>
            <a:ext cx="1296144" cy="221897"/>
          </a:xfrm>
          <a:custGeom>
            <a:avLst/>
            <a:gdLst>
              <a:gd name="connsiteX0" fmla="*/ 0 w 1010039"/>
              <a:gd name="connsiteY0" fmla="*/ 13854 h 263255"/>
              <a:gd name="connsiteX1" fmla="*/ 443346 w 1010039"/>
              <a:gd name="connsiteY1" fmla="*/ 263235 h 263255"/>
              <a:gd name="connsiteX2" fmla="*/ 955964 w 1010039"/>
              <a:gd name="connsiteY2" fmla="*/ 27708 h 263255"/>
              <a:gd name="connsiteX3" fmla="*/ 969819 w 1010039"/>
              <a:gd name="connsiteY3" fmla="*/ 13854 h 263255"/>
              <a:gd name="connsiteX0" fmla="*/ 0 w 1007256"/>
              <a:gd name="connsiteY0" fmla="*/ 10569 h 204558"/>
              <a:gd name="connsiteX1" fmla="*/ 484909 w 1007256"/>
              <a:gd name="connsiteY1" fmla="*/ 204532 h 204558"/>
              <a:gd name="connsiteX2" fmla="*/ 955964 w 1007256"/>
              <a:gd name="connsiteY2" fmla="*/ 24423 h 204558"/>
              <a:gd name="connsiteX3" fmla="*/ 969819 w 1007256"/>
              <a:gd name="connsiteY3" fmla="*/ 10569 h 204558"/>
              <a:gd name="connsiteX0" fmla="*/ 0 w 993401"/>
              <a:gd name="connsiteY0" fmla="*/ 0 h 221897"/>
              <a:gd name="connsiteX1" fmla="*/ 471054 w 993401"/>
              <a:gd name="connsiteY1" fmla="*/ 221672 h 221897"/>
              <a:gd name="connsiteX2" fmla="*/ 942109 w 993401"/>
              <a:gd name="connsiteY2" fmla="*/ 41563 h 221897"/>
              <a:gd name="connsiteX3" fmla="*/ 955964 w 993401"/>
              <a:gd name="connsiteY3" fmla="*/ 27709 h 22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401" h="221897">
                <a:moveTo>
                  <a:pt x="0" y="0"/>
                </a:moveTo>
                <a:cubicBezTo>
                  <a:pt x="142009" y="123536"/>
                  <a:pt x="314036" y="214745"/>
                  <a:pt x="471054" y="221672"/>
                </a:cubicBezTo>
                <a:cubicBezTo>
                  <a:pt x="628072" y="228599"/>
                  <a:pt x="861291" y="73890"/>
                  <a:pt x="942109" y="41563"/>
                </a:cubicBezTo>
                <a:cubicBezTo>
                  <a:pt x="1022927" y="9236"/>
                  <a:pt x="992909" y="13854"/>
                  <a:pt x="955964" y="27709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6804248" y="346684"/>
            <a:ext cx="14401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2112545" y="2718986"/>
            <a:ext cx="848397" cy="194075"/>
          </a:xfrm>
          <a:custGeom>
            <a:avLst/>
            <a:gdLst>
              <a:gd name="connsiteX0" fmla="*/ 0 w 1010039"/>
              <a:gd name="connsiteY0" fmla="*/ 13854 h 263255"/>
              <a:gd name="connsiteX1" fmla="*/ 443346 w 1010039"/>
              <a:gd name="connsiteY1" fmla="*/ 263235 h 263255"/>
              <a:gd name="connsiteX2" fmla="*/ 955964 w 1010039"/>
              <a:gd name="connsiteY2" fmla="*/ 27708 h 263255"/>
              <a:gd name="connsiteX3" fmla="*/ 969819 w 1010039"/>
              <a:gd name="connsiteY3" fmla="*/ 13854 h 263255"/>
              <a:gd name="connsiteX0" fmla="*/ 0 w 1007256"/>
              <a:gd name="connsiteY0" fmla="*/ 10569 h 204558"/>
              <a:gd name="connsiteX1" fmla="*/ 484909 w 1007256"/>
              <a:gd name="connsiteY1" fmla="*/ 204532 h 204558"/>
              <a:gd name="connsiteX2" fmla="*/ 955964 w 1007256"/>
              <a:gd name="connsiteY2" fmla="*/ 24423 h 204558"/>
              <a:gd name="connsiteX3" fmla="*/ 969819 w 1007256"/>
              <a:gd name="connsiteY3" fmla="*/ 10569 h 204558"/>
              <a:gd name="connsiteX0" fmla="*/ 0 w 993401"/>
              <a:gd name="connsiteY0" fmla="*/ 0 h 221897"/>
              <a:gd name="connsiteX1" fmla="*/ 471054 w 993401"/>
              <a:gd name="connsiteY1" fmla="*/ 221672 h 221897"/>
              <a:gd name="connsiteX2" fmla="*/ 942109 w 993401"/>
              <a:gd name="connsiteY2" fmla="*/ 41563 h 221897"/>
              <a:gd name="connsiteX3" fmla="*/ 955964 w 993401"/>
              <a:gd name="connsiteY3" fmla="*/ 27709 h 22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401" h="221897">
                <a:moveTo>
                  <a:pt x="0" y="0"/>
                </a:moveTo>
                <a:cubicBezTo>
                  <a:pt x="142009" y="123536"/>
                  <a:pt x="314036" y="214745"/>
                  <a:pt x="471054" y="221672"/>
                </a:cubicBezTo>
                <a:cubicBezTo>
                  <a:pt x="628072" y="228599"/>
                  <a:pt x="861291" y="73890"/>
                  <a:pt x="942109" y="41563"/>
                </a:cubicBezTo>
                <a:cubicBezTo>
                  <a:pt x="1022927" y="9236"/>
                  <a:pt x="992909" y="13854"/>
                  <a:pt x="955964" y="27709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990051" y="2718986"/>
            <a:ext cx="1876788" cy="221897"/>
          </a:xfrm>
          <a:custGeom>
            <a:avLst/>
            <a:gdLst>
              <a:gd name="connsiteX0" fmla="*/ 0 w 1010039"/>
              <a:gd name="connsiteY0" fmla="*/ 13854 h 263255"/>
              <a:gd name="connsiteX1" fmla="*/ 443346 w 1010039"/>
              <a:gd name="connsiteY1" fmla="*/ 263235 h 263255"/>
              <a:gd name="connsiteX2" fmla="*/ 955964 w 1010039"/>
              <a:gd name="connsiteY2" fmla="*/ 27708 h 263255"/>
              <a:gd name="connsiteX3" fmla="*/ 969819 w 1010039"/>
              <a:gd name="connsiteY3" fmla="*/ 13854 h 263255"/>
              <a:gd name="connsiteX0" fmla="*/ 0 w 1007256"/>
              <a:gd name="connsiteY0" fmla="*/ 10569 h 204558"/>
              <a:gd name="connsiteX1" fmla="*/ 484909 w 1007256"/>
              <a:gd name="connsiteY1" fmla="*/ 204532 h 204558"/>
              <a:gd name="connsiteX2" fmla="*/ 955964 w 1007256"/>
              <a:gd name="connsiteY2" fmla="*/ 24423 h 204558"/>
              <a:gd name="connsiteX3" fmla="*/ 969819 w 1007256"/>
              <a:gd name="connsiteY3" fmla="*/ 10569 h 204558"/>
              <a:gd name="connsiteX0" fmla="*/ 0 w 993401"/>
              <a:gd name="connsiteY0" fmla="*/ 0 h 221897"/>
              <a:gd name="connsiteX1" fmla="*/ 471054 w 993401"/>
              <a:gd name="connsiteY1" fmla="*/ 221672 h 221897"/>
              <a:gd name="connsiteX2" fmla="*/ 942109 w 993401"/>
              <a:gd name="connsiteY2" fmla="*/ 41563 h 221897"/>
              <a:gd name="connsiteX3" fmla="*/ 955964 w 993401"/>
              <a:gd name="connsiteY3" fmla="*/ 27709 h 22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401" h="221897">
                <a:moveTo>
                  <a:pt x="0" y="0"/>
                </a:moveTo>
                <a:cubicBezTo>
                  <a:pt x="142009" y="123536"/>
                  <a:pt x="314036" y="214745"/>
                  <a:pt x="471054" y="221672"/>
                </a:cubicBezTo>
                <a:cubicBezTo>
                  <a:pt x="628072" y="228599"/>
                  <a:pt x="861291" y="73890"/>
                  <a:pt x="942109" y="41563"/>
                </a:cubicBezTo>
                <a:cubicBezTo>
                  <a:pt x="1022927" y="9236"/>
                  <a:pt x="992909" y="13854"/>
                  <a:pt x="955964" y="27709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6588224" y="1689123"/>
            <a:ext cx="14401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2316052" y="4245810"/>
            <a:ext cx="1372669" cy="195955"/>
          </a:xfrm>
          <a:custGeom>
            <a:avLst/>
            <a:gdLst>
              <a:gd name="connsiteX0" fmla="*/ 0 w 1010039"/>
              <a:gd name="connsiteY0" fmla="*/ 13854 h 263255"/>
              <a:gd name="connsiteX1" fmla="*/ 443346 w 1010039"/>
              <a:gd name="connsiteY1" fmla="*/ 263235 h 263255"/>
              <a:gd name="connsiteX2" fmla="*/ 955964 w 1010039"/>
              <a:gd name="connsiteY2" fmla="*/ 27708 h 263255"/>
              <a:gd name="connsiteX3" fmla="*/ 969819 w 1010039"/>
              <a:gd name="connsiteY3" fmla="*/ 13854 h 263255"/>
              <a:gd name="connsiteX0" fmla="*/ 0 w 1007256"/>
              <a:gd name="connsiteY0" fmla="*/ 10569 h 204558"/>
              <a:gd name="connsiteX1" fmla="*/ 484909 w 1007256"/>
              <a:gd name="connsiteY1" fmla="*/ 204532 h 204558"/>
              <a:gd name="connsiteX2" fmla="*/ 955964 w 1007256"/>
              <a:gd name="connsiteY2" fmla="*/ 24423 h 204558"/>
              <a:gd name="connsiteX3" fmla="*/ 969819 w 1007256"/>
              <a:gd name="connsiteY3" fmla="*/ 10569 h 204558"/>
              <a:gd name="connsiteX0" fmla="*/ 0 w 993401"/>
              <a:gd name="connsiteY0" fmla="*/ 0 h 221897"/>
              <a:gd name="connsiteX1" fmla="*/ 471054 w 993401"/>
              <a:gd name="connsiteY1" fmla="*/ 221672 h 221897"/>
              <a:gd name="connsiteX2" fmla="*/ 942109 w 993401"/>
              <a:gd name="connsiteY2" fmla="*/ 41563 h 221897"/>
              <a:gd name="connsiteX3" fmla="*/ 955964 w 993401"/>
              <a:gd name="connsiteY3" fmla="*/ 27709 h 22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401" h="221897">
                <a:moveTo>
                  <a:pt x="0" y="0"/>
                </a:moveTo>
                <a:cubicBezTo>
                  <a:pt x="142009" y="123536"/>
                  <a:pt x="314036" y="214745"/>
                  <a:pt x="471054" y="221672"/>
                </a:cubicBezTo>
                <a:cubicBezTo>
                  <a:pt x="628072" y="228599"/>
                  <a:pt x="861291" y="73890"/>
                  <a:pt x="942109" y="41563"/>
                </a:cubicBezTo>
                <a:cubicBezTo>
                  <a:pt x="1022927" y="9236"/>
                  <a:pt x="992909" y="13854"/>
                  <a:pt x="955964" y="27709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3711174" y="4235776"/>
            <a:ext cx="1292875" cy="216024"/>
          </a:xfrm>
          <a:custGeom>
            <a:avLst/>
            <a:gdLst>
              <a:gd name="connsiteX0" fmla="*/ 0 w 1010039"/>
              <a:gd name="connsiteY0" fmla="*/ 13854 h 263255"/>
              <a:gd name="connsiteX1" fmla="*/ 443346 w 1010039"/>
              <a:gd name="connsiteY1" fmla="*/ 263235 h 263255"/>
              <a:gd name="connsiteX2" fmla="*/ 955964 w 1010039"/>
              <a:gd name="connsiteY2" fmla="*/ 27708 h 263255"/>
              <a:gd name="connsiteX3" fmla="*/ 969819 w 1010039"/>
              <a:gd name="connsiteY3" fmla="*/ 13854 h 263255"/>
              <a:gd name="connsiteX0" fmla="*/ 0 w 1007256"/>
              <a:gd name="connsiteY0" fmla="*/ 10569 h 204558"/>
              <a:gd name="connsiteX1" fmla="*/ 484909 w 1007256"/>
              <a:gd name="connsiteY1" fmla="*/ 204532 h 204558"/>
              <a:gd name="connsiteX2" fmla="*/ 955964 w 1007256"/>
              <a:gd name="connsiteY2" fmla="*/ 24423 h 204558"/>
              <a:gd name="connsiteX3" fmla="*/ 969819 w 1007256"/>
              <a:gd name="connsiteY3" fmla="*/ 10569 h 204558"/>
              <a:gd name="connsiteX0" fmla="*/ 0 w 993401"/>
              <a:gd name="connsiteY0" fmla="*/ 0 h 221897"/>
              <a:gd name="connsiteX1" fmla="*/ 471054 w 993401"/>
              <a:gd name="connsiteY1" fmla="*/ 221672 h 221897"/>
              <a:gd name="connsiteX2" fmla="*/ 942109 w 993401"/>
              <a:gd name="connsiteY2" fmla="*/ 41563 h 221897"/>
              <a:gd name="connsiteX3" fmla="*/ 955964 w 993401"/>
              <a:gd name="connsiteY3" fmla="*/ 27709 h 22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401" h="221897">
                <a:moveTo>
                  <a:pt x="0" y="0"/>
                </a:moveTo>
                <a:cubicBezTo>
                  <a:pt x="142009" y="123536"/>
                  <a:pt x="314036" y="214745"/>
                  <a:pt x="471054" y="221672"/>
                </a:cubicBezTo>
                <a:cubicBezTo>
                  <a:pt x="628072" y="228599"/>
                  <a:pt x="861291" y="73890"/>
                  <a:pt x="942109" y="41563"/>
                </a:cubicBezTo>
                <a:cubicBezTo>
                  <a:pt x="1022927" y="9236"/>
                  <a:pt x="992909" y="13854"/>
                  <a:pt x="955964" y="27709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8460432" y="3291466"/>
            <a:ext cx="14401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2555776" y="5661248"/>
            <a:ext cx="1372669" cy="195955"/>
          </a:xfrm>
          <a:custGeom>
            <a:avLst/>
            <a:gdLst>
              <a:gd name="connsiteX0" fmla="*/ 0 w 1010039"/>
              <a:gd name="connsiteY0" fmla="*/ 13854 h 263255"/>
              <a:gd name="connsiteX1" fmla="*/ 443346 w 1010039"/>
              <a:gd name="connsiteY1" fmla="*/ 263235 h 263255"/>
              <a:gd name="connsiteX2" fmla="*/ 955964 w 1010039"/>
              <a:gd name="connsiteY2" fmla="*/ 27708 h 263255"/>
              <a:gd name="connsiteX3" fmla="*/ 969819 w 1010039"/>
              <a:gd name="connsiteY3" fmla="*/ 13854 h 263255"/>
              <a:gd name="connsiteX0" fmla="*/ 0 w 1007256"/>
              <a:gd name="connsiteY0" fmla="*/ 10569 h 204558"/>
              <a:gd name="connsiteX1" fmla="*/ 484909 w 1007256"/>
              <a:gd name="connsiteY1" fmla="*/ 204532 h 204558"/>
              <a:gd name="connsiteX2" fmla="*/ 955964 w 1007256"/>
              <a:gd name="connsiteY2" fmla="*/ 24423 h 204558"/>
              <a:gd name="connsiteX3" fmla="*/ 969819 w 1007256"/>
              <a:gd name="connsiteY3" fmla="*/ 10569 h 204558"/>
              <a:gd name="connsiteX0" fmla="*/ 0 w 993401"/>
              <a:gd name="connsiteY0" fmla="*/ 0 h 221897"/>
              <a:gd name="connsiteX1" fmla="*/ 471054 w 993401"/>
              <a:gd name="connsiteY1" fmla="*/ 221672 h 221897"/>
              <a:gd name="connsiteX2" fmla="*/ 942109 w 993401"/>
              <a:gd name="connsiteY2" fmla="*/ 41563 h 221897"/>
              <a:gd name="connsiteX3" fmla="*/ 955964 w 993401"/>
              <a:gd name="connsiteY3" fmla="*/ 27709 h 22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401" h="221897">
                <a:moveTo>
                  <a:pt x="0" y="0"/>
                </a:moveTo>
                <a:cubicBezTo>
                  <a:pt x="142009" y="123536"/>
                  <a:pt x="314036" y="214745"/>
                  <a:pt x="471054" y="221672"/>
                </a:cubicBezTo>
                <a:cubicBezTo>
                  <a:pt x="628072" y="228599"/>
                  <a:pt x="861291" y="73890"/>
                  <a:pt x="942109" y="41563"/>
                </a:cubicBezTo>
                <a:cubicBezTo>
                  <a:pt x="1022927" y="9236"/>
                  <a:pt x="992909" y="13854"/>
                  <a:pt x="955964" y="27709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905945" y="5661248"/>
            <a:ext cx="1098104" cy="195955"/>
          </a:xfrm>
          <a:custGeom>
            <a:avLst/>
            <a:gdLst>
              <a:gd name="connsiteX0" fmla="*/ 0 w 1010039"/>
              <a:gd name="connsiteY0" fmla="*/ 13854 h 263255"/>
              <a:gd name="connsiteX1" fmla="*/ 443346 w 1010039"/>
              <a:gd name="connsiteY1" fmla="*/ 263235 h 263255"/>
              <a:gd name="connsiteX2" fmla="*/ 955964 w 1010039"/>
              <a:gd name="connsiteY2" fmla="*/ 27708 h 263255"/>
              <a:gd name="connsiteX3" fmla="*/ 969819 w 1010039"/>
              <a:gd name="connsiteY3" fmla="*/ 13854 h 263255"/>
              <a:gd name="connsiteX0" fmla="*/ 0 w 1007256"/>
              <a:gd name="connsiteY0" fmla="*/ 10569 h 204558"/>
              <a:gd name="connsiteX1" fmla="*/ 484909 w 1007256"/>
              <a:gd name="connsiteY1" fmla="*/ 204532 h 204558"/>
              <a:gd name="connsiteX2" fmla="*/ 955964 w 1007256"/>
              <a:gd name="connsiteY2" fmla="*/ 24423 h 204558"/>
              <a:gd name="connsiteX3" fmla="*/ 969819 w 1007256"/>
              <a:gd name="connsiteY3" fmla="*/ 10569 h 204558"/>
              <a:gd name="connsiteX0" fmla="*/ 0 w 993401"/>
              <a:gd name="connsiteY0" fmla="*/ 0 h 221897"/>
              <a:gd name="connsiteX1" fmla="*/ 471054 w 993401"/>
              <a:gd name="connsiteY1" fmla="*/ 221672 h 221897"/>
              <a:gd name="connsiteX2" fmla="*/ 942109 w 993401"/>
              <a:gd name="connsiteY2" fmla="*/ 41563 h 221897"/>
              <a:gd name="connsiteX3" fmla="*/ 955964 w 993401"/>
              <a:gd name="connsiteY3" fmla="*/ 27709 h 22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401" h="221897">
                <a:moveTo>
                  <a:pt x="0" y="0"/>
                </a:moveTo>
                <a:cubicBezTo>
                  <a:pt x="142009" y="123536"/>
                  <a:pt x="314036" y="214745"/>
                  <a:pt x="471054" y="221672"/>
                </a:cubicBezTo>
                <a:cubicBezTo>
                  <a:pt x="628072" y="228599"/>
                  <a:pt x="861291" y="73890"/>
                  <a:pt x="942109" y="41563"/>
                </a:cubicBezTo>
                <a:cubicBezTo>
                  <a:pt x="1022927" y="9236"/>
                  <a:pt x="992909" y="13854"/>
                  <a:pt x="955964" y="27709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7236296" y="4725144"/>
            <a:ext cx="14401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0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4BEA28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424863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AutoShape 10"/>
          <p:cNvSpPr>
            <a:spLocks noChangeArrowheads="1"/>
          </p:cNvSpPr>
          <p:nvPr/>
        </p:nvSpPr>
        <p:spPr bwMode="auto">
          <a:xfrm>
            <a:off x="179388" y="4797425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4036" name="AutoShape 10"/>
          <p:cNvSpPr>
            <a:spLocks noChangeArrowheads="1"/>
          </p:cNvSpPr>
          <p:nvPr/>
        </p:nvSpPr>
        <p:spPr bwMode="auto">
          <a:xfrm>
            <a:off x="5003800" y="501332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" name="Управляющая кнопка: в конец 1">
            <a:hlinkClick r:id="rId3" action="ppaction://hlinksldjump" highlightClick="1"/>
          </p:cNvPr>
          <p:cNvSpPr/>
          <p:nvPr/>
        </p:nvSpPr>
        <p:spPr>
          <a:xfrm>
            <a:off x="2267744" y="5913276"/>
            <a:ext cx="504056" cy="25202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в конец 2">
            <a:hlinkClick r:id="rId4" action="ppaction://hlinksldjump" highlightClick="1"/>
          </p:cNvPr>
          <p:cNvSpPr/>
          <p:nvPr/>
        </p:nvSpPr>
        <p:spPr>
          <a:xfrm>
            <a:off x="5868144" y="5913276"/>
            <a:ext cx="576064" cy="25202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19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4BEA28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0" t="68839" r="14763" b="1877"/>
          <a:stretch>
            <a:fillRect/>
          </a:stretch>
        </p:blipFill>
        <p:spPr bwMode="auto">
          <a:xfrm>
            <a:off x="2268538" y="4221163"/>
            <a:ext cx="38163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Line 6"/>
          <p:cNvSpPr>
            <a:spLocks noChangeShapeType="1"/>
          </p:cNvSpPr>
          <p:nvPr/>
        </p:nvSpPr>
        <p:spPr bwMode="auto">
          <a:xfrm>
            <a:off x="395288" y="42211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5060" name="Line 7"/>
          <p:cNvSpPr>
            <a:spLocks noChangeShapeType="1"/>
          </p:cNvSpPr>
          <p:nvPr/>
        </p:nvSpPr>
        <p:spPr bwMode="auto">
          <a:xfrm>
            <a:off x="468313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5061" name="Line 8"/>
          <p:cNvSpPr>
            <a:spLocks noChangeShapeType="1"/>
          </p:cNvSpPr>
          <p:nvPr/>
        </p:nvSpPr>
        <p:spPr bwMode="auto">
          <a:xfrm>
            <a:off x="395288" y="22764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5062" name="Line 9"/>
          <p:cNvSpPr>
            <a:spLocks noChangeShapeType="1"/>
          </p:cNvSpPr>
          <p:nvPr/>
        </p:nvSpPr>
        <p:spPr bwMode="auto">
          <a:xfrm>
            <a:off x="539750" y="6524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5063" name="AutoShape 10"/>
          <p:cNvSpPr>
            <a:spLocks noChangeArrowheads="1"/>
          </p:cNvSpPr>
          <p:nvPr/>
        </p:nvSpPr>
        <p:spPr bwMode="auto">
          <a:xfrm>
            <a:off x="2339975" y="602138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40964" name="Picture 4" descr="karand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8035" flipV="1">
            <a:off x="6443663" y="4581525"/>
            <a:ext cx="19446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907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4479 0.172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8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79 0.17252 C -0.4434 0.17853 -0.44184 0.18455 -0.43941 0.19056 C -0.43698 0.19657 -0.43507 0.20397 -0.42986 0.20883 C -0.42465 0.21369 -0.41562 0.21993 -0.40781 0.21993 C -0.4 0.21993 -0.39358 0.21762 -0.38316 0.20883 C -0.37274 0.20004 -0.35868 0.18547 -0.34479 0.16697 C -0.3309 0.14847 -0.31753 0.12858 -0.29965 0.09759 C -0.28177 0.0666 -0.25399 0.01364 -0.23802 -0.0192 C -0.22205 -0.05204 -0.20885 -0.08858 -0.20382 -0.09945 C -0.19878 -0.11032 -0.20243 -0.10199 -0.20781 -0.08488 C -0.21319 -0.06776 -0.22708 -0.02683 -0.23663 0.00277 C -0.24618 0.03237 -0.25764 0.06614 -0.26545 0.09204 C -0.27326 0.11794 -0.28229 0.13806 -0.28316 0.15772 C -0.28403 0.17738 -0.27882 0.2012 -0.27083 0.21068 C -0.26285 0.22016 -0.24826 0.22109 -0.23524 0.21438 C -0.22222 0.20767 -0.20694 0.1894 -0.19288 0.17067 C -0.17882 0.15194 -0.16424 0.12812 -0.15035 0.10129 C -0.13646 0.07446 -0.12292 0.04371 -0.1092 0.00994 C -0.09549 -0.02382 -0.07396 -0.08557 -0.06823 -0.1013 C -0.0625 -0.11702 -0.06979 -0.10014 -0.075 -0.08488 C -0.08021 -0.06961 -0.08924 -0.03955 -0.09965 -0.01018 C -0.11007 0.01919 -0.12726 0.06221 -0.13802 0.09204 C -0.14878 0.12187 -0.16111 0.14824 -0.16406 0.16882 C -0.16701 0.1894 -0.16424 0.21207 -0.15573 0.21623 C -0.14722 0.22039 -0.12743 0.20559 -0.11337 0.19426 C -0.09931 0.18293 -0.08507 0.16582 -0.07083 0.1487 " pathEditMode="relative" rAng="0" ptsTypes="aaaaaaaaaaaaaaaaaaaaaaaaaA">
                                      <p:cBhvr>
                                        <p:cTn id="10" dur="8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12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64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Дмитрий Каленюк</cp:lastModifiedBy>
  <cp:revision>12</cp:revision>
  <dcterms:created xsi:type="dcterms:W3CDTF">2014-10-15T12:52:24Z</dcterms:created>
  <dcterms:modified xsi:type="dcterms:W3CDTF">2014-10-19T09:06:36Z</dcterms:modified>
</cp:coreProperties>
</file>