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November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November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3" y="5523978"/>
            <a:ext cx="5120640" cy="1855870"/>
          </a:xfrm>
        </p:spPr>
        <p:txBody>
          <a:bodyPr>
            <a:normAutofit/>
          </a:bodyPr>
          <a:lstStyle/>
          <a:p>
            <a:r>
              <a:rPr lang="ru-RU" sz="1400" i="1" dirty="0">
                <a:latin typeface="Arial Narrow"/>
                <a:cs typeface="Arial Narrow"/>
              </a:rPr>
              <a:t>Подготовила </a:t>
            </a:r>
            <a:r>
              <a:rPr lang="ru-RU" sz="1400" i="1" dirty="0" smtClean="0">
                <a:latin typeface="Arial Narrow"/>
                <a:cs typeface="Arial Narrow"/>
              </a:rPr>
              <a:t>ученица  </a:t>
            </a:r>
            <a:r>
              <a:rPr lang="ru-RU" sz="1400" i="1" dirty="0">
                <a:latin typeface="Arial Narrow"/>
                <a:cs typeface="Arial Narrow"/>
              </a:rPr>
              <a:t>3 «б» класса</a:t>
            </a:r>
          </a:p>
          <a:p>
            <a:r>
              <a:rPr lang="ru-RU" sz="1400" i="1" dirty="0">
                <a:latin typeface="Arial Narrow"/>
                <a:cs typeface="Arial Narrow"/>
              </a:rPr>
              <a:t>ГБОУ школа №1498</a:t>
            </a:r>
          </a:p>
          <a:p>
            <a:r>
              <a:rPr lang="ru-RU" sz="1400" i="1" dirty="0">
                <a:latin typeface="Arial Narrow"/>
                <a:cs typeface="Arial Narrow"/>
              </a:rPr>
              <a:t>Филатова </a:t>
            </a:r>
            <a:r>
              <a:rPr lang="ru-RU" sz="1400" i="1" dirty="0" err="1" smtClean="0">
                <a:latin typeface="Arial Narrow"/>
                <a:cs typeface="Arial Narrow"/>
              </a:rPr>
              <a:t>Алисия</a:t>
            </a:r>
            <a:endParaRPr lang="ru-RU" sz="1400" i="1" dirty="0" smtClean="0">
              <a:latin typeface="Arial Narrow"/>
              <a:cs typeface="Arial Narrow"/>
            </a:endParaRPr>
          </a:p>
          <a:p>
            <a:r>
              <a:rPr lang="ru-RU" sz="1400" i="1" dirty="0" smtClean="0">
                <a:latin typeface="Arial Narrow"/>
                <a:cs typeface="Arial Narrow"/>
              </a:rPr>
              <a:t>Руководитель: Лопаткина О.Н.</a:t>
            </a:r>
            <a:endParaRPr lang="ru-RU" sz="1400" i="1" dirty="0">
              <a:latin typeface="Arial Narrow"/>
              <a:cs typeface="Arial Narrow"/>
            </a:endParaRPr>
          </a:p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743322" y="4806548"/>
            <a:ext cx="5279832" cy="717430"/>
          </a:xfrm>
        </p:spPr>
        <p:txBody>
          <a:bodyPr>
            <a:noAutofit/>
          </a:bodyPr>
          <a:lstStyle/>
          <a:p>
            <a:r>
              <a:rPr lang="ru-RU" sz="3000" dirty="0" smtClean="0"/>
              <a:t>Лев Николаевич Толстой</a:t>
            </a:r>
            <a:endParaRPr lang="ru-RU" sz="3000" dirty="0"/>
          </a:p>
        </p:txBody>
      </p:sp>
      <p:pic>
        <p:nvPicPr>
          <p:cNvPr id="4" name="Изображение 3" descr="01ba9f206dc235edf7d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90" y="472186"/>
            <a:ext cx="3397012" cy="4334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911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Лев Николаевич Толстой (1828 – 1910) родился в родовой усадьбе графов Толстых - Ясной Поляне Тульской губернии. Толстой был четвертым ребенком в большой дворянской семье. </a:t>
            </a:r>
          </a:p>
        </p:txBody>
      </p:sp>
      <p:pic>
        <p:nvPicPr>
          <p:cNvPr id="4" name="Изображение 3" descr="16683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14" y="2568344"/>
            <a:ext cx="6359588" cy="358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349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812" y="729751"/>
            <a:ext cx="4087005" cy="517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Его мать, урожденная княжна Волконская, умерла, когда Толстому не было еще двух лет Он рано потерял своих родителей и был воспитан опекунами. Отец Толстого, участник Отечественной войны тоже умер рано (1837). Воспитанием детей занималась дальняя родственница Т. А. Ергольская, имевшая огромное влияние на </a:t>
            </a:r>
            <a:r>
              <a:rPr lang="ru-RU" sz="2200" dirty="0" smtClean="0"/>
              <a:t>Толстого. </a:t>
            </a:r>
            <a:r>
              <a:rPr lang="ru-RU" sz="2200" dirty="0"/>
              <a:t>Детские воспоминания всегда оставались для Толстого самыми </a:t>
            </a:r>
            <a:r>
              <a:rPr lang="ru-RU" sz="2200" dirty="0" smtClean="0"/>
              <a:t>радостными.</a:t>
            </a:r>
            <a:endParaRPr lang="ru-RU" sz="2200" dirty="0"/>
          </a:p>
        </p:txBody>
      </p:sp>
      <p:pic>
        <p:nvPicPr>
          <p:cNvPr id="4" name="Изображение 3" descr="2fea0eb9d059e7a56ba434a3e309e1e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17" y="625501"/>
            <a:ext cx="4514782" cy="5455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017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1493" y="1464574"/>
            <a:ext cx="438836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Когда Толстому было 13 лет, семья переехала в Казань, в дом родственницы и </a:t>
            </a:r>
            <a:r>
              <a:rPr lang="ru-RU" sz="2800" dirty="0" smtClean="0"/>
              <a:t>новой опекунши </a:t>
            </a:r>
            <a:r>
              <a:rPr lang="ru-RU" sz="2800" dirty="0"/>
              <a:t>детей </a:t>
            </a:r>
            <a:r>
              <a:rPr lang="ru-RU" sz="2800" dirty="0" smtClean="0"/>
              <a:t>Пелагее </a:t>
            </a:r>
            <a:r>
              <a:rPr lang="ru-RU" sz="2800" dirty="0"/>
              <a:t>Юшковой. В 1844 Толстой поступил в Казанский </a:t>
            </a:r>
            <a:r>
              <a:rPr lang="ru-RU" sz="2800" dirty="0" smtClean="0"/>
              <a:t>университет.</a:t>
            </a:r>
            <a:endParaRPr lang="ru-RU" sz="2800" dirty="0"/>
          </a:p>
        </p:txBody>
      </p:sp>
      <p:pic>
        <p:nvPicPr>
          <p:cNvPr id="8" name="Изображение 7" descr="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7" y="586391"/>
            <a:ext cx="3377207" cy="5099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176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4517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24" y="1213092"/>
            <a:ext cx="4324601" cy="4304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3384" y="834001"/>
            <a:ext cx="3506897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Весной 1847, подав прошение об увольнении из </a:t>
            </a:r>
            <a:r>
              <a:rPr lang="ru-RU" sz="2200" dirty="0" smtClean="0"/>
              <a:t>университета, </a:t>
            </a:r>
            <a:r>
              <a:rPr lang="ru-RU" sz="2200" dirty="0"/>
              <a:t>Толстой уехал в Ясную Поляну. После лета в деревне, разочарованный неудачным опытом хозяйствования осенью 1847 Толстой уехал сначала в Москву, затем в Петербург. Образ его жизни в этот период часто менялся. Тогда же у него возникло серьезное желание </a:t>
            </a:r>
            <a:r>
              <a:rPr lang="ru-RU" sz="2200" dirty="0" smtClean="0"/>
              <a:t>писать.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5439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8699" y="957208"/>
            <a:ext cx="36585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1851 старший брат Николай, офицер действующей армии, уговорил Толстого ехать вместе на Кавказ. Почти три года Толстой прожил в казачьей станице на берегу Терека, выезжая в Кизляр, Тифлис, Владикавказ и участвуя в военных действиях. На Кавказе Толстой написал повесть "Детство" и отправил ее в журнал "Современник». Литературный дебют сразу принес Толстому настоящее признание. </a:t>
            </a:r>
          </a:p>
        </p:txBody>
      </p:sp>
      <p:pic>
        <p:nvPicPr>
          <p:cNvPr id="5" name="Изображение 4" descr="168827_html_m7338ad0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7" y="547239"/>
            <a:ext cx="4350192" cy="5677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013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161" y="593691"/>
            <a:ext cx="7654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1859 Толстой открыл в деревне школу для крестьянских детей, помог устроить более 20 школ в окрестностях Ясной Поляны, и это занятие настолько увлекло Толстого, что в 1860 он вторично отправился за границу, чтобы знакомиться со школами Европы. </a:t>
            </a:r>
          </a:p>
        </p:txBody>
      </p:sp>
      <p:pic>
        <p:nvPicPr>
          <p:cNvPr id="4" name="Изображение 3" descr="im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5" y="2018662"/>
            <a:ext cx="7124006" cy="42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2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4960" y="617489"/>
            <a:ext cx="340263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/>
              <a:t>В сентябре 1862 Толстой женился на восемнадцатилетней дочери врача Софье Андреевне Берс и сразу после венчания увез жену из Москвы в Ясную Поляну. Софья Андреевна оказалась не только вернейшим и </a:t>
            </a:r>
            <a:r>
              <a:rPr lang="ru-RU" sz="2100" dirty="0" smtClean="0"/>
              <a:t>преданным </a:t>
            </a:r>
            <a:r>
              <a:rPr lang="ru-RU" sz="2100" dirty="0"/>
              <a:t>другом, но и незаменимой помощницей во всех делах. </a:t>
            </a:r>
            <a:endParaRPr lang="ru-RU" sz="2100" dirty="0" smtClean="0"/>
          </a:p>
          <a:p>
            <a:pPr algn="just"/>
            <a:r>
              <a:rPr lang="ru-RU" sz="2100" dirty="0"/>
              <a:t>Всего у Льва Толстого и Софьи Андреевны родилось 13 </a:t>
            </a:r>
            <a:r>
              <a:rPr lang="ru-RU" sz="2100" dirty="0" smtClean="0"/>
              <a:t>детей.</a:t>
            </a:r>
            <a:endParaRPr lang="ru-RU" sz="2100" dirty="0"/>
          </a:p>
        </p:txBody>
      </p:sp>
      <p:pic>
        <p:nvPicPr>
          <p:cNvPr id="3" name="Изображение 2" descr="nesnosnye_muzhya_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" y="759652"/>
            <a:ext cx="3906042" cy="5334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21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161" y="909818"/>
            <a:ext cx="771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возрасте 82 лет втайне от домочадцев осенней ночью 1910 г. Толстой уходит из Ясной Поляны</a:t>
            </a:r>
            <a:r>
              <a:rPr lang="ru-RU" dirty="0" smtClean="0"/>
              <a:t>. В </a:t>
            </a:r>
            <a:r>
              <a:rPr lang="ru-RU" dirty="0"/>
              <a:t>дороге писателя настигла болезнь, вследствие </a:t>
            </a:r>
            <a:r>
              <a:rPr lang="ru-RU" dirty="0" smtClean="0"/>
              <a:t>чего он умер..</a:t>
            </a:r>
            <a:endParaRPr lang="ru-RU" dirty="0"/>
          </a:p>
        </p:txBody>
      </p:sp>
      <p:pic>
        <p:nvPicPr>
          <p:cNvPr id="4" name="Изображение 3" descr="320494_origin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66" y="2096493"/>
            <a:ext cx="5925724" cy="3936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3098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хо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Сохо.thmx</Template>
  <TotalTime>366</TotalTime>
  <Words>389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Сохо</vt:lpstr>
      <vt:lpstr>Лев Николаевич Толстой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KiraYan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</dc:title>
  <dc:creator>Kira Filatova</dc:creator>
  <cp:lastModifiedBy>Лопаткина Оксана Н. Л</cp:lastModifiedBy>
  <cp:revision>13</cp:revision>
  <dcterms:created xsi:type="dcterms:W3CDTF">2015-11-04T18:24:48Z</dcterms:created>
  <dcterms:modified xsi:type="dcterms:W3CDTF">2015-11-05T11:09:36Z</dcterms:modified>
</cp:coreProperties>
</file>