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078A"/>
    <a:srgbClr val="CCF30B"/>
    <a:srgbClr val="D1F616"/>
    <a:srgbClr val="F9F418"/>
    <a:srgbClr val="1ACEF2"/>
    <a:srgbClr val="F11B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2" d="100"/>
          <a:sy n="42" d="100"/>
        </p:scale>
        <p:origin x="-132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2" descr="http://img-fotki.yandex.ru/get/6303/160879638.20/0_93e68_8c54d6b6_XL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0"/>
            <a:ext cx="1255863" cy="1714488"/>
          </a:xfrm>
          <a:prstGeom prst="rect">
            <a:avLst/>
          </a:prstGeom>
          <a:noFill/>
        </p:spPr>
      </p:pic>
      <p:pic>
        <p:nvPicPr>
          <p:cNvPr id="8" name="Picture 18" descr="&amp;Gcy;&amp;iecy;&amp;rcy;&amp;ocy;&amp;icy; &amp;mcy;&amp;ucy;&amp;lcy;&amp;softcy;&amp;tcy;&amp;fcy;&amp;icy;&amp;lcy;&amp;softcy;&amp;mcy;&amp;ocy;&amp;vcy; (&amp;chcy;&amp;acy;&amp;scy;&amp;tcy;&amp;softcy; 2) - &amp;rcy;&amp;acy;&amp;scy;&amp;tcy;&amp;rcy;&amp;ocy;&amp;vcy;&amp;ycy;&amp;jcy; &amp;kcy;&amp;lcy;&amp;icy;&amp;pcy;&amp;acy;&amp;rcy;&amp;tcy; &quot; NIFIGA-SEBE.RU - &amp;fcy;&amp;ocy;&amp;tcy;&amp;ocy;&amp;gcy;&amp;rcy;&amp;acy;&amp;fcy;&amp;icy;&amp;icy;, &amp;kcy;&amp;lcy;&amp;icy;&amp;pcy;&amp;acy;&amp;rcy;&amp;tcy;&amp;ycy;, &amp;vcy;&amp;iecy;&amp;kcy;&amp;tcy;&amp;ocy;&amp;rcy;, &amp;kcy;&amp;acy;&amp;rcy;&amp;tcy;&amp;icy;&amp;ncy;&amp;kcy;&amp;icy; &amp;icy; &amp;shcy;&amp;acy;&amp;bcy;&amp;lcy;&amp;ocy;&amp;ncy;&amp;ycy;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142984"/>
            <a:ext cx="1256118" cy="1785950"/>
          </a:xfrm>
          <a:prstGeom prst="rect">
            <a:avLst/>
          </a:prstGeom>
          <a:noFill/>
        </p:spPr>
      </p:pic>
      <p:pic>
        <p:nvPicPr>
          <p:cNvPr id="9" name="Picture 22" descr="&amp;Acy;&amp;ncy;&amp;icy;&amp;mcy;&amp;acy;&amp;shcy;&amp;kcy;&amp;icy;, &amp;kcy;&amp;acy;&amp;rcy;&amp;tcy;&amp;icy;&amp;ncy;&amp;kcy;&amp;acy; 24879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928802"/>
            <a:ext cx="1142976" cy="2562024"/>
          </a:xfrm>
          <a:prstGeom prst="rect">
            <a:avLst/>
          </a:prstGeom>
          <a:noFill/>
        </p:spPr>
      </p:pic>
      <p:pic>
        <p:nvPicPr>
          <p:cNvPr id="10" name="Picture 14" descr="&amp;Mcy;&amp;ucy;&amp;lcy;&amp;softcy;&amp;tcy;&amp;yacy;&amp;shcy;&amp;ncy;&amp;ycy;&amp;iecy; &amp;gcy;&amp;iecy;&amp;rcy;&amp;ocy;&amp;icy; - &amp;Scy;&amp;tcy;&amp;rcy;&amp;acy;&amp;ncy;&amp;icy;&amp;tscy;&amp;acy; 3 - &amp;Fcy;&amp;Ocy;&amp;Rcy;&amp;Ucy;&amp;Mcy; &amp;Mcy;&amp;Icy;&amp;Rcy; &amp;Gcy;&amp;Rcy;&amp;IOcy;&amp;Zcy;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786190"/>
            <a:ext cx="1371590" cy="1714488"/>
          </a:xfrm>
          <a:prstGeom prst="rect">
            <a:avLst/>
          </a:prstGeom>
          <a:noFill/>
        </p:spPr>
      </p:pic>
      <p:pic>
        <p:nvPicPr>
          <p:cNvPr id="11" name="Picture 30" descr="&amp;Kcy;&amp;lcy;&amp;icy;&amp;pcy;&amp;acy;&amp;rcy;&amp;tcy; &amp;dcy;&amp;iecy;&amp;tcy;&amp;scy;&amp;kcy;&amp;icy;&amp;jcy;. &amp;Dcy;&amp;ncy;&amp;iecy;&amp;vcy;&amp;ncy;&amp;icy;&amp;kcy; &amp;pcy;&amp;ocy;&amp;lcy;&amp;softcy;&amp;zcy;&amp;ocy;&amp;vcy;&amp;acy;&amp;tcy;&amp;iecy;&amp;lcy;&amp;yacy; &amp;Zcy;&amp;ocy;&amp;yacy; &amp;Scy;&amp;icy;&amp;lcy;&amp;icy;&amp;ncy;&amp;acy; - &amp;Scy;&amp;tcy;&amp;rcy;&amp;acy;&amp;ncy;&amp;acy; &amp;Mcy;&amp;acy;&amp;mcy;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000636"/>
            <a:ext cx="2000751" cy="1857364"/>
          </a:xfrm>
          <a:prstGeom prst="rect">
            <a:avLst/>
          </a:prstGeom>
          <a:noFill/>
        </p:spPr>
      </p:pic>
      <p:pic>
        <p:nvPicPr>
          <p:cNvPr id="13" name="Picture 2" descr="&amp;Scy;&amp;khcy;&amp;iecy;&amp;mcy;&amp;acy; &amp;vcy;&amp;ycy;&amp;shcy;&amp;icy;&amp;vcy;&amp;kcy;&amp;icy; &amp;kcy;&amp;rcy;&amp;iecy;&amp;scy;&amp;tcy;&amp;ocy;&amp;mcy; - &amp;IEcy;&amp;mcy;&amp;iecy;&amp;lcy;&amp;yacy; &amp;icy; &amp;shchcy;&amp;ucy;&amp;kcy;&amp;acy; &amp;Icy;&amp;gcy;&amp;ocy;&amp;lcy;&amp;ocy;&amp;chcy;&amp;kcy;&amp;acy; - igolochka.r-msk.ru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715272" y="0"/>
            <a:ext cx="1428728" cy="1827018"/>
          </a:xfrm>
          <a:prstGeom prst="rect">
            <a:avLst/>
          </a:prstGeom>
          <a:noFill/>
        </p:spPr>
      </p:pic>
      <p:pic>
        <p:nvPicPr>
          <p:cNvPr id="14" name="Picture 26" descr="&amp;Ocy;&amp;ncy;&amp;lcy;&amp;acy;&amp;jcy;&amp;ncy; &amp;mcy;&amp;ucy;&amp;lcy;&amp;softcy;&amp;tcy;&amp;fcy;&amp;icy;&amp;lcy;&amp;softcy;&amp;mcy; &amp;CHcy;&amp;icy;&amp;pcy;&amp;ocy;&amp;lcy;&amp;lcy;&amp;icy;&amp;ncy;&amp;ocy;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971557" y="1357298"/>
            <a:ext cx="1172443" cy="1714513"/>
          </a:xfrm>
          <a:prstGeom prst="rect">
            <a:avLst/>
          </a:prstGeom>
          <a:noFill/>
        </p:spPr>
      </p:pic>
      <p:pic>
        <p:nvPicPr>
          <p:cNvPr id="15" name="Picture 38" descr="&amp;Scy;&amp;kcy;&amp;acy;&amp;chcy;&amp;acy;&amp;tcy;&amp;softcy; &amp;vcy;&amp;iecy;&amp;kcy;&amp;tcy;&amp;ocy;&amp;rcy;&amp;ncy;&amp;ucy;&amp;yucy; &amp;kcy;&amp;acy;&amp;rcy;&amp;tcy;&amp;icy;&amp;ncy;&amp;kcy;&amp;ucy; &amp;Kcy;&amp;acy;&amp;rcy;&amp;lcy;&amp;scy;&amp;ocy;&amp;ncy; 2 &amp;bcy;&amp;iecy;&amp;scy;&amp;pcy;&amp;lcy;&amp;acy;&amp;tcy;&amp;ncy;&amp;ocy;!"/>
          <p:cNvPicPr>
            <a:picLocks noChangeAspect="1" noChangeArrowheads="1"/>
          </p:cNvPicPr>
          <p:nvPr userDrawn="1"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9105"/>
          <a:stretch>
            <a:fillRect/>
          </a:stretch>
        </p:blipFill>
        <p:spPr bwMode="auto">
          <a:xfrm>
            <a:off x="7358082" y="2214554"/>
            <a:ext cx="1113263" cy="1571636"/>
          </a:xfrm>
          <a:prstGeom prst="rect">
            <a:avLst/>
          </a:prstGeom>
          <a:noFill/>
        </p:spPr>
      </p:pic>
      <p:pic>
        <p:nvPicPr>
          <p:cNvPr id="16" name="Picture 16" descr="&amp;Gcy;&amp;iecy;&amp;rcy;&amp;ocy;&amp;icy; &amp;mcy;&amp;ucy;&amp;lcy;&amp;softcy;&amp;tcy;&amp;fcy;&amp;icy;&amp;lcy;&amp;softcy;&amp;mcy;&amp;ocy;&amp;vcy; (&amp;chcy;&amp;acy;&amp;scy;&amp;tcy;&amp;softcy; 3) - &amp;rcy;&amp;acy;&amp;scy;&amp;tcy;&amp;rcy;&amp;ocy;&amp;vcy;&amp;ycy;&amp;jcy; &amp;kcy;&amp;lcy;&amp;icy;&amp;pcy;&amp;acy;&amp;rcy;&amp;tcy; &quot; NIFIGA-SEBE.RU - &amp;fcy;&amp;ocy;&amp;tcy;&amp;ocy;&amp;gcy;&amp;rcy;&amp;acy;&amp;fcy;&amp;icy;&amp;icy;, &amp;kcy;&amp;lcy;&amp;icy;&amp;pcy;&amp;acy;&amp;rcy;&amp;tcy;&amp;ycy;, &amp;vcy;&amp;iecy;&amp;kcy;&amp;tcy;&amp;ocy;&amp;rcy;, &amp;kcy;&amp;acy;&amp;rcy;&amp;tcy;&amp;icy;&amp;ncy;&amp;kcy;&amp;icy; &amp;icy; &amp;shcy;&amp;acy;&amp;bcy;&amp;lcy;&amp;ocy;&amp;ncy;&amp;ycy;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817841" y="3286124"/>
            <a:ext cx="1326159" cy="2000240"/>
          </a:xfrm>
          <a:prstGeom prst="rect">
            <a:avLst/>
          </a:prstGeom>
          <a:noFill/>
        </p:spPr>
      </p:pic>
      <p:pic>
        <p:nvPicPr>
          <p:cNvPr id="17" name="Picture 24" descr="&amp;Vcy;&amp;iecy;&amp;scy;&amp;iecy;&amp;lcy;&amp;ycy;&amp;iecy; &amp;kcy;&amp;acy;&amp;rcy;&amp;tcy;&amp;icy;&amp;ncy;&amp;kcy;&amp;icy; &amp;dcy;&amp;lcy;&amp;yacy; &amp;dcy;&amp;iecy;&amp;tcy;&amp;iecy;&amp;jcy;. &amp;Ocy;&amp;bcy;&amp;ocy;&amp;icy; &amp;dcy;&amp;lcy;&amp;yacy; &amp;rcy;&amp;acy;&amp;bcy;&amp;ocy;&amp;chcy;&amp;iecy;&amp;gcy;&amp;ocy; &amp;scy;&amp;tcy;&amp;ocy;&amp;lcy;&amp;acy; &amp;scy; &amp;pcy;&amp;iecy;&amp;rcy;&amp;scy;&amp;ocy;&amp;ncy;&amp;acy;&amp;zhcy;&amp;acy;&amp;mcy;&amp;icy; &amp;mcy;&amp;ucy;&amp;lcy;&amp;softcy;&amp;tcy;&amp;fcy;&amp;icy;&amp;lcy;&amp;softcy;&amp;mcy;&amp;ocy;&amp;vcy; &amp;icy; &amp;dcy;&amp;iecy;&amp;tcy;&amp;scy;&amp;kcy;&amp;icy;&amp;khcy; &amp;kcy;&amp;ncy;&amp;icy;&amp;gcy;"/>
          <p:cNvPicPr>
            <a:picLocks noChangeAspect="1" noChangeArrowheads="1"/>
          </p:cNvPicPr>
          <p:nvPr userDrawn="1"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643446"/>
            <a:ext cx="2472918" cy="2214554"/>
          </a:xfrm>
          <a:prstGeom prst="rect">
            <a:avLst/>
          </a:prstGeom>
          <a:noFill/>
        </p:spPr>
      </p:pic>
      <p:pic>
        <p:nvPicPr>
          <p:cNvPr id="18" name="Picture 20" descr="&amp;Pcy;&amp;iecy;&amp;rcy;&amp;iecy;&amp;vcy;&amp;ocy;&amp;dcy; &amp;icy;&amp;mcy;&amp;iecy;&amp;ncy; &amp;icy;&amp;zcy;&amp;vcy;&amp;iecy;&amp;scy;&amp;tcy;&amp;ncy;&amp;ycy;&amp;khcy; &amp;lcy;&amp;icy;&amp;tcy;&amp;iecy;&amp;rcy;&amp;acy;&amp;tcy;&amp;ucy;&amp;rcy;&amp;ncy;&amp;ycy;&amp;khcy; &amp;icy; &amp;kcy;&amp;icy;&amp;ncy;&amp;ocy;&amp;gcy;&amp;iecy;&amp;rcy;&amp;ocy;&amp;iecy;&amp;vcy;"/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5214950"/>
            <a:ext cx="1245124" cy="1643050"/>
          </a:xfrm>
          <a:prstGeom prst="rect">
            <a:avLst/>
          </a:prstGeom>
          <a:noFill/>
        </p:spPr>
      </p:pic>
      <p:pic>
        <p:nvPicPr>
          <p:cNvPr id="20" name="Picture 34" descr="&amp;Dcy;&amp;ncy;&amp;icy; &amp;rcy;&amp;ocy;&amp;zhcy;&amp;dcy;&amp;iecy;&amp;ncy;&amp;icy;&amp;yacy; &amp;lcy;&amp;icy;&amp;tcy;&amp;iecy;&amp;rcy;&amp;acy;&amp;tcy;&amp;ucy;&amp;rcy;&amp;ncy;&amp;ycy;&amp;khcy; &amp;gcy;&amp;iecy;&amp;rcy;&amp;ocy;&amp;iecy;&amp;vcy;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5447814"/>
            <a:ext cx="1476635" cy="14101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&amp;Fcy;&amp;icy;&amp;gcy;&amp;ucy;&amp;rcy;&amp;acy;, &amp;zhcy;&amp;iecy;&amp;scy;&amp;tcy;, &amp;fcy;&amp;ocy;&amp;ncy;, &amp;yacy;&amp;rcy;&amp;kcy;&amp;icy;&amp;jcy; &amp;ocy;&amp;bcy;&amp;ocy;&amp;icy;, &amp;fcy;&amp;ocy;&amp;tcy;&amp;ocy;, &amp;kcy;&amp;acy;&amp;rcy;&amp;tcy;&amp;icy;&amp;ncy;&amp;kcy;&amp;icy;.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22" name="Picture 10" descr="&amp;Dcy;&amp;ncy;&amp;iecy;&amp;vcy;&amp;ncy;&amp;icy;&amp;kcy; &amp;ncy;&amp;acy; Gothic.Ru - &amp;dcy;&amp;ncy;&amp;iecy;&amp;vcy;&amp;ncy;&amp;icy;&amp;kcy; Tijiro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Табличка 14"/>
          <p:cNvSpPr/>
          <p:nvPr userDrawn="1"/>
        </p:nvSpPr>
        <p:spPr>
          <a:xfrm>
            <a:off x="285720" y="214290"/>
            <a:ext cx="8572560" cy="6286544"/>
          </a:xfrm>
          <a:prstGeom prst="plaque">
            <a:avLst>
              <a:gd name="adj" fmla="val 5648"/>
            </a:avLst>
          </a:prstGeom>
          <a:solidFill>
            <a:srgbClr val="CCF30B">
              <a:alpha val="65882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52" name="Picture 40" descr="&amp;kcy;&amp;acy;&amp;rcy;&amp;tcy;&amp;icy;&amp;ncy;&amp;kcy;&amp;icy; +&amp;ncy;&amp;acy; &amp;tcy;&amp;iecy;&amp;mcy;&amp;ucy; &amp;kcy;&amp;ncy;&amp;icy;&amp;gcy;&amp;icy; - &amp;Kcy;&amp;Ncy;&amp;Icy;&amp;Gcy;&amp;Icy; &amp;Acy;&amp;Ncy;&amp;Icy;&amp;Mcy;&amp;Acy;&amp;SHcy;&amp;Kcy;&amp;Icy; - - &amp;Pcy;&amp;rcy;&amp;icy;&amp;kcy;&amp;ocy;&amp;lcy;&amp;softcy;&amp;ncy;&amp;ycy;&amp;iecy; &amp;fcy;&amp;ocy;&amp;tcy;&amp;kcy;&amp;icy; &amp;ocy;&amp;ncy;&amp;lcy;&amp;acy;&amp;jcy;&amp;ncy; - Gif &amp;acy;&amp;ncy;&amp;icy;&amp;mcy;&amp;acy;&amp;tscy;&amp;icy;&amp;icy;, &amp;kcy;&amp;acy;&amp;rcy;&amp;tcy;&amp;icy;&amp;ncy;&amp;kcy;&amp;icy;, &amp;acy;&amp;ncy;&amp;icy;&amp;mcy;&amp;acy;&amp;shcy;&amp;kcy;&amp;icy; &amp;scy;&amp;kcy;&amp;acy;&amp;chcy;&amp;acy;&amp;tcy;&amp;softcy; &amp;bcy;&amp;iecy;&amp;scy;&amp;pcy;&amp;lcy;&amp;acy;&amp;tcy;&amp;ncy;&amp;ocy;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607587" y="5542891"/>
            <a:ext cx="1928826" cy="1315108"/>
          </a:xfrm>
          <a:prstGeom prst="rect">
            <a:avLst/>
          </a:prstGeom>
          <a:noFill/>
        </p:spPr>
      </p:pic>
      <p:pic>
        <p:nvPicPr>
          <p:cNvPr id="35" name="Picture 44" descr="&amp;kcy;&amp;lcy;&amp;icy;&amp;pcy;&amp;acy;&amp;rcy;&amp;tcy; &amp;pcy;&amp;iecy;&amp;rcy;&amp;ocy; &amp;icy; &amp;rcy;&amp;ucy;&amp;chcy;&amp;kcy;&amp;acy; - Photoshop-&amp;Gcy;&amp;rcy;&amp;acy;&amp;fcy;&amp;icy;&amp;kcy;&amp;acy;-&amp;Dcy;&amp;icy;&amp;zcy;&amp;acy;&amp;jcy;&amp;ncy;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 rot="5999417">
            <a:off x="347690" y="113426"/>
            <a:ext cx="1136272" cy="1079459"/>
          </a:xfrm>
          <a:prstGeom prst="rect">
            <a:avLst/>
          </a:prstGeom>
          <a:noFill/>
        </p:spPr>
      </p:pic>
      <p:pic>
        <p:nvPicPr>
          <p:cNvPr id="36" name="Picture 42" descr="&amp;Dcy;&amp;ncy;&amp;iecy;&amp;vcy;&amp;ncy;&amp;icy;&amp;kcy; hasmikkirakosyan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7" cstate="screen"/>
          <a:srcRect/>
          <a:stretch>
            <a:fillRect/>
          </a:stretch>
        </p:blipFill>
        <p:spPr bwMode="auto">
          <a:xfrm rot="20419895">
            <a:off x="7646704" y="156700"/>
            <a:ext cx="1114772" cy="10592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714356"/>
            <a:ext cx="5715040" cy="9222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D307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 ГОСТЯХ У СКАЗКИ</a:t>
            </a:r>
            <a:endParaRPr lang="ru-RU" sz="4000" b="1" dirty="0">
              <a:solidFill>
                <a:srgbClr val="D307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latin typeface="+mn-lt"/>
              </a:rPr>
              <a:t>Выполнила </a:t>
            </a:r>
            <a:r>
              <a:rPr lang="ru-RU" sz="1400" dirty="0" err="1" smtClean="0">
                <a:latin typeface="+mn-lt"/>
              </a:rPr>
              <a:t>ВОСпитатель</a:t>
            </a:r>
            <a:r>
              <a:rPr lang="ru-RU" sz="1400" dirty="0" smtClean="0">
                <a:latin typeface="+mn-lt"/>
              </a:rPr>
              <a:t>  </a:t>
            </a:r>
            <a:r>
              <a:rPr lang="ru-RU" sz="1400" dirty="0" smtClean="0"/>
              <a:t>Структурного подразделения «Детский сад» «Созвездие» ГБОУ СОШ </a:t>
            </a:r>
            <a:br>
              <a:rPr lang="ru-RU" sz="1400" dirty="0" smtClean="0"/>
            </a:br>
            <a:r>
              <a:rPr lang="ru-RU" sz="1400" dirty="0" smtClean="0"/>
              <a:t>Самарской области п.г.т. Петра</a:t>
            </a:r>
            <a:r>
              <a:rPr lang="en-US" sz="1400" dirty="0" smtClean="0"/>
              <a:t> </a:t>
            </a:r>
            <a:r>
              <a:rPr lang="ru-RU" sz="1400" dirty="0" smtClean="0"/>
              <a:t>Дубрава </a:t>
            </a:r>
            <a:br>
              <a:rPr lang="ru-RU" sz="1400" dirty="0" smtClean="0"/>
            </a:br>
            <a:r>
              <a:rPr lang="ru-RU" sz="1400" dirty="0" smtClean="0"/>
              <a:t>муниципального района Волжский</a:t>
            </a:r>
            <a:r>
              <a:rPr lang="en-US" sz="1400" dirty="0" smtClean="0"/>
              <a:t> </a:t>
            </a:r>
            <a:r>
              <a:rPr lang="ru-RU" sz="1400" dirty="0" smtClean="0"/>
              <a:t>Самарской </a:t>
            </a:r>
            <a:r>
              <a:rPr lang="ru-RU" sz="1400" smtClean="0"/>
              <a:t>области  </a:t>
            </a:r>
            <a:br>
              <a:rPr lang="ru-RU" sz="1400" smtClean="0"/>
            </a:br>
            <a:r>
              <a:rPr lang="ru-RU" sz="1400" smtClean="0"/>
              <a:t>ЕРМИШКИНА НАТАЛЬЯ ОЛЕГОВНА</a:t>
            </a:r>
            <a:br>
              <a:rPr lang="ru-RU" sz="1400" smtClean="0"/>
            </a:br>
            <a:r>
              <a:rPr lang="ru-RU" sz="1400" smtClean="0"/>
              <a:t>2014 год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«УГАДАЙ-КА»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«</a:t>
            </a:r>
            <a:r>
              <a:rPr lang="ru-RU" sz="3200" i="1" dirty="0" smtClean="0"/>
              <a:t>Угадай-ка»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Поднял голову Добрыня и видит, что летит к нему Змей Горыныч,  страшный змей о трех головах, о семи когтях, из ноздрей пламя пышет, из ушей дам валит, медные когти  на лапах блестят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алья\Desktop\тема 6 там русский дух\7. Васнецов. Добрыня Никитич и Змей Горыны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48" y="1214422"/>
            <a:ext cx="371477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«</a:t>
            </a:r>
            <a:r>
              <a:rPr lang="ru-RU" sz="3200" i="1" dirty="0" smtClean="0"/>
              <a:t>Угадай-ка»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Жили-были старик со старухой; у них не было ни сыны, ни дочери. Вот они лежат на мечи, а дед и говорит бабке: «Я что придумал: поди принеси снегу».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Принесла бабка в решете снега. Толкли, толкли они снег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вытолкли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Снегурочку.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талья\Desktop\тема 6 там русский дух\3. Васнецов. Снегур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1214423"/>
            <a:ext cx="361009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/>
              <a:t>«Угадай-ка»</a:t>
            </a:r>
            <a:endParaRPr lang="ru-RU" sz="32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встали гости из-за стола, заиграла музыка, начались танцы. Пошла Василиса Премудрая танцевать. Махнула левым рукавом – стало озеро, махнула правым – поплыли по озеру белые лебеди. Царь и все гости диву дались.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Наталья\Desktop\тема 6 там русский дух\4. Васнецов. Царевна-ляг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4810" y="1500174"/>
            <a:ext cx="421484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/>
              <a:t>«Угадай-ка»</a:t>
            </a:r>
            <a:endParaRPr lang="ru-RU" sz="32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 Иван на мягкую траву и пригорюнился, сидит. Откуда ни возьмись, бежит к нему Серый волк: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-Что, Иван-царевич, сидишь пригорюнился, голову повесил?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же мне не печалиться, Серый волк?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Остался я без доброго коня.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-Это я, Иван-царевич, твоего коня  съел…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Наталья\Desktop\тема 6 там русский дух\2. Васнецов. Иван-царевич и Серый вол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82203" y="568832"/>
            <a:ext cx="3897443" cy="5261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/>
              <a:t>«Угадай-ка»</a:t>
            </a:r>
            <a:endParaRPr lang="ru-RU" sz="32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Шла она, шла и пришла в лес. Стоит в лесу за высоким тыном избушка на курьих ножках, на бараньих ножках. А в избушке сидит Баба-Яга, костяная нога.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аталья\Desktop\тема 6 там русский дух\5. Васнецов. Баба-яга в ступ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5050" y="857233"/>
            <a:ext cx="511175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3008313" cy="1162050"/>
          </a:xfrm>
        </p:spPr>
        <p:txBody>
          <a:bodyPr/>
          <a:lstStyle/>
          <a:p>
            <a:r>
              <a:rPr lang="ru-RU" sz="3200" i="1" dirty="0" smtClean="0"/>
              <a:t>«Угадай-ка»</a:t>
            </a:r>
            <a:endParaRPr lang="ru-RU" sz="32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же у тебя смерть, Кощей Бессмертный?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-У меня смерть в таком-то месте: там стоит дуб, под дубом ящик, в ящике заяц, в зайце утка, в утке яйцо, в яйце моя смерть.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Наталья\Desktop\тема 6 там русский дух\6. Васнецов. Кощей Бессмерт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5050" y="1000108"/>
            <a:ext cx="511175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/>
              <a:t>«Угадай-ка»</a:t>
            </a:r>
            <a:endParaRPr lang="ru-RU" sz="32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Встрепенулась, отряхнулась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царевной обернулась: месяц под косой блестит, а во лбу звезда горит;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 сама-то величава, выступает, будто пава…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Наталья\Desktop\тема 6 там русский дух\1. Врубель. Царевна-лебед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56099" y="273050"/>
            <a:ext cx="3749651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Молодцы!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334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Выполнила ВОСпитатель  Структурного подразделения «Детский сад» «Созвездие» ГБОУ СОШ  Самарской области п.г.т. Петра Дубрава  муниципального района Волжский Самарской области   ЕРМИШКИНА НАТАЛЬЯ ОЛЕГОВНА 2014 год </vt:lpstr>
      <vt:lpstr>«Угадай-ка»</vt:lpstr>
      <vt:lpstr>«Угадай-ка»</vt:lpstr>
      <vt:lpstr>«Угадай-ка»</vt:lpstr>
      <vt:lpstr>«Угадай-ка»</vt:lpstr>
      <vt:lpstr>«Угадай-ка»</vt:lpstr>
      <vt:lpstr>«Угадай-ка»</vt:lpstr>
      <vt:lpstr>«Угадай-ка»</vt:lpstr>
      <vt:lpstr>Молодцы!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Наталья</cp:lastModifiedBy>
  <cp:revision>45</cp:revision>
  <dcterms:created xsi:type="dcterms:W3CDTF">2014-12-21T11:41:38Z</dcterms:created>
  <dcterms:modified xsi:type="dcterms:W3CDTF">2015-11-11T19:13:29Z</dcterms:modified>
</cp:coreProperties>
</file>