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7" r:id="rId12"/>
    <p:sldId id="281" r:id="rId13"/>
    <p:sldId id="282" r:id="rId14"/>
    <p:sldId id="284" r:id="rId15"/>
    <p:sldId id="285" r:id="rId16"/>
    <p:sldId id="280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E166-AF24-4B82-832C-832A5D6E303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6B8D-9F52-4266-9331-A3BF490B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ECBF-05AF-4EB0-90CA-D692644D7B3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B51C-9150-4949-ACA6-68BFA5E15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0252-A7A9-40A0-989F-96CDD8AE07E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4480-55A7-45A5-A6B2-5D677AA55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FA88-4651-496B-AF3E-58711B0E7E9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CBC9-C6DB-4B11-99C5-99070AE6E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BCD9-F7A1-416F-9FC0-371D3393158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1135-6B9D-40E9-97BF-A40C1B000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7368-A69C-43FA-8CD1-10674947DE5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81AE-842D-4649-906D-56F8F543C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47A0-A460-47B0-8D02-0AD7D425F2C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EB67-3FBE-4B55-8B07-BFC5F577A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3419-257A-4357-89F8-5C5A3B19D7E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5B7D-2828-4465-877C-B7B3094B9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D530-FAFB-451E-AD0C-484A95965EA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CD2D-22C5-47EB-88B5-EAC88DD29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24E0-098D-48BF-B7BA-ADA8C29014F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554E-F14A-42C6-85A6-518D3E85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6522-A3E7-4160-B839-43E759E44F3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BEE0-E678-4956-8BAB-A5BF7FD01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2B099-3C5B-4C12-B453-CD91F208C08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A2D13-8F56-4E7E-AD9E-871DE5CE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857250" y="1785938"/>
            <a:ext cx="7858125" cy="3416300"/>
            <a:chOff x="1427158" y="2598827"/>
            <a:chExt cx="6853934" cy="45532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7158" y="2598827"/>
              <a:ext cx="6853934" cy="45532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Мастер – класс по рисованию цветным солёным тестом.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2052" name="Прямоугольник 5"/>
            <p:cNvSpPr>
              <a:spLocks noChangeArrowheads="1"/>
            </p:cNvSpPr>
            <p:nvPr/>
          </p:nvSpPr>
          <p:spPr bwMode="auto">
            <a:xfrm>
              <a:off x="2187089" y="5085184"/>
              <a:ext cx="5084703" cy="45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Шаг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Рисуем веточки и зелёной краской листочки на них.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Дерево можно нарисовать любое.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Вместо дерева можно нарисовать цветы, цветочную поляну. Можно нарисовать бабочку, ёжика и т. 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 нижнюю часть нашей заготовки наливаем зелёную краску, растягиваем вилочкой или зубочисткой  – это будет трава.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 верхней части нашей картины нарисуем солнышко жёлтой краской, облака - белой.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049463" y="-382588"/>
            <a:ext cx="50450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4000" b="1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4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Наша картина готова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!</a:t>
            </a:r>
            <a:endParaRPr lang="ru-RU" sz="4400" b="1">
              <a:solidFill>
                <a:srgbClr val="C00000"/>
              </a:solidFill>
            </a:endParaRPr>
          </a:p>
        </p:txBody>
      </p:sp>
      <p:pic>
        <p:nvPicPr>
          <p:cNvPr id="1026" name="Picture 2" descr="D:\Документы\Старшая группа\Мастер класс\Фото\SAM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6715172" cy="378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Шаг 6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Работу, нарисованную жидким цветным соленым тестом, можно высушить в любом сухом помещении, при комнатной температуре в течение 2-3 суток. </a:t>
            </a:r>
            <a:br>
              <a:rPr lang="ru-RU" sz="2800" smtClean="0">
                <a:cs typeface="Times New Roman" pitchFamily="18" charset="0"/>
              </a:rPr>
            </a:br>
            <a:r>
              <a:rPr lang="ru-RU" sz="2800" smtClean="0">
                <a:cs typeface="Times New Roman" pitchFamily="18" charset="0"/>
              </a:rPr>
              <a:t>Тесто, которое осталось, можно разлить по баночкам с плотно закрывающимися крышками и хранить в прохладном месте.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Границ для фантазии не существует, творите и пробуйте!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Совместная деятельность с детьми.</a:t>
            </a:r>
          </a:p>
        </p:txBody>
      </p:sp>
      <p:pic>
        <p:nvPicPr>
          <p:cNvPr id="1027" name="Picture 3" descr="C:\Documents and Settings\Наталья\Рабочий стол\Мастер класс\SAM_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0"/>
            <a:ext cx="4568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Наталья\Рабочий стол\Мастер класс\SAM_7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714750"/>
            <a:ext cx="49212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«Первоцветы»</a:t>
            </a:r>
          </a:p>
        </p:txBody>
      </p:sp>
      <p:pic>
        <p:nvPicPr>
          <p:cNvPr id="3074" name="Picture 2" descr="C:\Documents and Settings\Наталья\Рабочий стол\Мастер класс\SAM_7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47863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Наталья\Рабочий стол\Мастер класс\SAM_7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929063"/>
            <a:ext cx="464343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\Рабочий стол\Мастер класс\SAM_7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429000"/>
            <a:ext cx="54562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Наталья\Рабочий стол\Новая папка\SAM_7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41433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Наталья\Рабочий стол\Мастер класс\Фото\SAM_7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31875"/>
            <a:ext cx="41433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d-kopilka.ru/upload/blogs/2766_1f5179a2ce8272206636f48bcd735454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785938"/>
            <a:ext cx="7715250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20483" name="Picture 2" descr="http://static.diary.ru/userdir/7/4/0/6/740681/30766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786063"/>
            <a:ext cx="478631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Авторы: </a:t>
            </a:r>
            <a:br>
              <a:rPr lang="ru-RU" sz="3200" b="1" dirty="0" smtClean="0"/>
            </a:br>
            <a:r>
              <a:rPr lang="ru-RU" sz="3200" b="1" dirty="0" smtClean="0"/>
              <a:t>воспитатели МБДОУ «Детский сад №17»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4040188" cy="960437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/>
              <a:t>Кириченко Жанна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/>
              <a:t>Петровна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64293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Молокова Наталья Михайловна</a:t>
            </a:r>
          </a:p>
        </p:txBody>
      </p:sp>
      <p:pic>
        <p:nvPicPr>
          <p:cNvPr id="1026" name="Picture 2" descr="D:\ВСЕ ФОТО\Фото работа 2014\5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38" y="2143125"/>
            <a:ext cx="2714625" cy="3951288"/>
          </a:xfrm>
        </p:spPr>
      </p:pic>
      <p:pic>
        <p:nvPicPr>
          <p:cNvPr id="1028" name="Picture 4" descr="C:\Documents and Settings\Наталья\Рабочий стол\image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2143125"/>
            <a:ext cx="2816225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Актуальность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Ни для кого не секрет, что каждый вступающий в мир человек обладает определенным потенциалом развития. Задача педагога помочь раскрыть этот потенциал. Огромную роль в формировании человека – творца в единстве с природой играет нетрадиционная изобразительная деятельность. </a:t>
            </a:r>
          </a:p>
          <a:p>
            <a:pPr eaLnBrk="1" hangingPunct="1"/>
            <a:r>
              <a:rPr lang="ru-RU" sz="2000" b="1" smtClean="0"/>
              <a:t>Использование  природных материалов и фактур, экспериментирование с веществами , нетрадиционное творчество тесно связаны между собой. </a:t>
            </a:r>
          </a:p>
          <a:p>
            <a:pPr eaLnBrk="1" hangingPunct="1"/>
            <a:r>
              <a:rPr lang="ru-RU" sz="2000" b="1" smtClean="0"/>
              <a:t> Создавая  изображения, композиции на различные  темы природы, мы развиваем познавательные способности и экологические знания детей, осознанное правильное отношение к явлениям и объектам природы.</a:t>
            </a:r>
            <a:r>
              <a:rPr lang="ru-RU" sz="2000" smtClean="0"/>
              <a:t> 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Цель 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/>
              <a:t>    - </a:t>
            </a:r>
            <a:r>
              <a:rPr lang="ru-RU" sz="2800" smtClean="0"/>
              <a:t>Познакомить участников мастер - класса с новым увлекательным способом рисования - рисование жидким цветным солёным тестом.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- Использовать нетрадиционные приемов рисования с детьми дошкольного возраста, как средство передачи изображения окружающего природного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Содержание</a:t>
            </a:r>
            <a:br>
              <a:rPr lang="ru-RU" b="1" dirty="0" smtClean="0"/>
            </a:br>
            <a:r>
              <a:rPr lang="ru-RU" b="1" dirty="0" smtClean="0"/>
              <a:t>Шаг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                  Нам понадобиться</a:t>
            </a:r>
            <a:r>
              <a:rPr lang="ru-RU" dirty="0" smtClean="0"/>
              <a:t>: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 - </a:t>
            </a:r>
            <a:r>
              <a:rPr lang="ru-RU" sz="2800" dirty="0" smtClean="0"/>
              <a:t>пшеничная мука высшего сорта;</a:t>
            </a:r>
            <a:br>
              <a:rPr lang="ru-RU" sz="2800" dirty="0" smtClean="0"/>
            </a:br>
            <a:r>
              <a:rPr lang="ru-RU" sz="2800" dirty="0" smtClean="0"/>
              <a:t>- соль мелкая «Экстра»;</a:t>
            </a:r>
            <a:br>
              <a:rPr lang="ru-RU" sz="2800" dirty="0" smtClean="0"/>
            </a:br>
            <a:r>
              <a:rPr lang="ru-RU" sz="2800" dirty="0" smtClean="0"/>
              <a:t>- холодная кипячёная вода;</a:t>
            </a:r>
            <a:br>
              <a:rPr lang="ru-RU" sz="2800" dirty="0" smtClean="0"/>
            </a:br>
            <a:r>
              <a:rPr lang="ru-RU" sz="2800" dirty="0" smtClean="0"/>
              <a:t>- клей ПВА;</a:t>
            </a:r>
            <a:br>
              <a:rPr lang="ru-RU" sz="2800" dirty="0" smtClean="0"/>
            </a:br>
            <a:r>
              <a:rPr lang="ru-RU" sz="2800" dirty="0" smtClean="0"/>
              <a:t>- миска для замешивания теста;</a:t>
            </a:r>
            <a:br>
              <a:rPr lang="ru-RU" sz="2800" dirty="0" smtClean="0"/>
            </a:br>
            <a:r>
              <a:rPr lang="ru-RU" sz="2800" dirty="0" smtClean="0"/>
              <a:t>- венчик (для смешивания ингредиентов);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- стаканчики пластиковые;</a:t>
            </a:r>
            <a:br>
              <a:rPr lang="ru-RU" sz="2800" dirty="0" smtClean="0"/>
            </a:br>
            <a:r>
              <a:rPr lang="ru-RU" sz="2800" dirty="0" smtClean="0"/>
              <a:t>- гуашь желтая, синяя, зеленая, коричневая, белая;</a:t>
            </a:r>
            <a:br>
              <a:rPr lang="ru-RU" sz="2800" dirty="0" smtClean="0"/>
            </a:br>
            <a:r>
              <a:rPr lang="ru-RU" sz="2600" dirty="0" smtClean="0"/>
              <a:t>-  пластиковая тарелка.</a:t>
            </a:r>
            <a:endParaRPr lang="ru-RU" sz="2600" dirty="0"/>
          </a:p>
        </p:txBody>
      </p:sp>
      <p:pic>
        <p:nvPicPr>
          <p:cNvPr id="6148" name="Рисунок 3" descr="http://kladraz.ru/upload/blogs/2993_9da8daf8467e3e13e7fecf804111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214438"/>
            <a:ext cx="2933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Шаг 2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     Инструменты</a:t>
            </a:r>
            <a:r>
              <a:rPr lang="ru-RU" dirty="0" smtClean="0"/>
              <a:t> </a:t>
            </a:r>
            <a:r>
              <a:rPr lang="ru-RU" b="1" dirty="0" smtClean="0"/>
              <a:t>у нас будут необычные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• </a:t>
            </a:r>
            <a:r>
              <a:rPr lang="ru-RU" sz="2800" dirty="0" smtClean="0"/>
              <a:t>стеки; </a:t>
            </a:r>
            <a:br>
              <a:rPr lang="ru-RU" sz="2800" dirty="0" smtClean="0"/>
            </a:br>
            <a:r>
              <a:rPr lang="ru-RU" sz="2800" dirty="0" smtClean="0"/>
              <a:t>• зубочистки;</a:t>
            </a:r>
            <a:br>
              <a:rPr lang="ru-RU" sz="2800" dirty="0" smtClean="0"/>
            </a:br>
            <a:r>
              <a:rPr lang="ru-RU" sz="2800" dirty="0" smtClean="0"/>
              <a:t>• коктейльные трубочки;</a:t>
            </a:r>
            <a:br>
              <a:rPr lang="ru-RU" sz="2800" dirty="0" smtClean="0"/>
            </a:br>
            <a:r>
              <a:rPr lang="ru-RU" sz="2800" dirty="0" smtClean="0"/>
              <a:t>• пластиковые ложки</a:t>
            </a:r>
            <a:r>
              <a:rPr lang="ru-RU" dirty="0" smtClean="0"/>
              <a:t>; </a:t>
            </a:r>
            <a:r>
              <a:rPr lang="ru-RU" sz="2800" dirty="0" smtClean="0"/>
              <a:t>вилки.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Рисунок 3" descr="http://kladraz.ru/upload/blogs/2993_7b3efe31d89b2f90ced7ccb9a62c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000375"/>
            <a:ext cx="29654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Рецепт краски (пропорции)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2800" smtClean="0"/>
              <a:t>• 2 столовых ложки пшеничной муки;</a:t>
            </a:r>
            <a:br>
              <a:rPr lang="ru-RU" sz="2800" smtClean="0"/>
            </a:br>
            <a:r>
              <a:rPr lang="ru-RU" sz="2800" smtClean="0"/>
              <a:t>• 1 столовая ложка мелкой соли;</a:t>
            </a:r>
            <a:br>
              <a:rPr lang="ru-RU" sz="2800" smtClean="0"/>
            </a:br>
            <a:r>
              <a:rPr lang="ru-RU" sz="2800" smtClean="0"/>
              <a:t>• холодная </a:t>
            </a:r>
            <a:r>
              <a:rPr lang="ru-RU" sz="2800" u="sng" smtClean="0"/>
              <a:t>кипячёная</a:t>
            </a:r>
            <a:r>
              <a:rPr lang="ru-RU" sz="2800" smtClean="0"/>
              <a:t> вода; </a:t>
            </a:r>
            <a:br>
              <a:rPr lang="ru-RU" sz="2800" smtClean="0"/>
            </a:br>
            <a:r>
              <a:rPr lang="ru-RU" sz="2800" smtClean="0"/>
              <a:t>• 1 чайная ложка клея ПВА.</a:t>
            </a:r>
            <a:br>
              <a:rPr lang="ru-RU" sz="2800" smtClean="0"/>
            </a:br>
            <a:r>
              <a:rPr lang="ru-RU" sz="2800" smtClean="0"/>
              <a:t>Все перемешать до консистенции жидкой сметаны</a:t>
            </a:r>
            <a:r>
              <a:rPr lang="ru-RU" smtClean="0"/>
              <a:t>.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kladraz.ru/upload/blogs/2993_b12dd09126c2b484350158a5264676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414337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Шаг 3.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2800" smtClean="0"/>
              <a:t>Затем тесто нужно разлить по стаканчикам и добавить в каждый стаканчик полчайной ложки гуаши нужного для картины цвета (в нашем случае - желтую, коричневую, зелёную, белую и синюю). У нас получилось 5 цветов.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 descr="http://kladraz.ru/upload/blogs/2993_dee9dbf730ff54efb763df29fba9d9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857625"/>
            <a:ext cx="29051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Наталья\Рабочий стол\SAM_7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857625"/>
            <a:ext cx="32988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Шаг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Основа для картины - одноразовые тарелочки, чтобы тесто «не убегало».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Для фона наливаем в тарелочку слой краски голубого цвета - это будет небо.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 помощью ложки заливаем ствол дерева коричневым цветом. Затем капаем капли с обеих сторон от ствола.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Зубочисткой растягиваем в стороны коричневую краску - у нас получатся ветви.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C:\Documents and Settings\Наталья\Рабочий стол\Новая папка\SAM_7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72000"/>
            <a:ext cx="2844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387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Авторы:  воспитатели МБДОУ «Детский сад №17» </vt:lpstr>
      <vt:lpstr>Актуальность </vt:lpstr>
      <vt:lpstr>Цель  </vt:lpstr>
      <vt:lpstr>Содержание Шаг 1</vt:lpstr>
      <vt:lpstr>Шаг 2</vt:lpstr>
      <vt:lpstr>Рецепт краски (пропорции)</vt:lpstr>
      <vt:lpstr>Шаг 3.</vt:lpstr>
      <vt:lpstr>Шаг 4</vt:lpstr>
      <vt:lpstr>Шаг 5</vt:lpstr>
      <vt:lpstr>Слайд 11</vt:lpstr>
      <vt:lpstr>Шаг 6</vt:lpstr>
      <vt:lpstr>Совместная деятельность с детьми.</vt:lpstr>
      <vt:lpstr>«Первоцветы»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Наталя</cp:lastModifiedBy>
  <cp:revision>58</cp:revision>
  <dcterms:created xsi:type="dcterms:W3CDTF">2014-06-25T01:30:58Z</dcterms:created>
  <dcterms:modified xsi:type="dcterms:W3CDTF">2015-11-08T07:11:29Z</dcterms:modified>
</cp:coreProperties>
</file>