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1" r:id="rId15"/>
    <p:sldId id="275" r:id="rId16"/>
    <p:sldId id="273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05.05.2015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800" dirty="0" smtClean="0"/>
              <a:t>СЕМЬЯ</a:t>
            </a:r>
            <a:endParaRPr lang="ru-RU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4800" dirty="0" err="1" smtClean="0"/>
              <a:t>НРАвились</a:t>
            </a:r>
            <a:r>
              <a:rPr lang="ru-RU" sz="4800" dirty="0" smtClean="0"/>
              <a:t>, </a:t>
            </a:r>
            <a:r>
              <a:rPr lang="ru-RU" sz="4800" dirty="0" err="1" smtClean="0"/>
              <a:t>ГОрнице</a:t>
            </a:r>
            <a:r>
              <a:rPr lang="ru-RU" sz="4800" dirty="0" smtClean="0"/>
              <a:t>, </a:t>
            </a:r>
            <a:r>
              <a:rPr lang="ru-RU" sz="4800" dirty="0" err="1" smtClean="0"/>
              <a:t>удерЖАлся</a:t>
            </a:r>
            <a:r>
              <a:rPr lang="ru-RU" sz="4800" dirty="0" smtClean="0"/>
              <a:t>, </a:t>
            </a:r>
            <a:r>
              <a:rPr lang="ru-RU" sz="4800" dirty="0" err="1" smtClean="0"/>
              <a:t>соЧЛА</a:t>
            </a:r>
            <a:r>
              <a:rPr lang="ru-RU" sz="4800" dirty="0" smtClean="0"/>
              <a:t>, </a:t>
            </a:r>
            <a:r>
              <a:rPr lang="ru-RU" sz="4800" dirty="0" err="1" smtClean="0"/>
              <a:t>покраСНЕЛ</a:t>
            </a:r>
            <a:r>
              <a:rPr lang="ru-RU" sz="4800" dirty="0" smtClean="0"/>
              <a:t> как РАК, </a:t>
            </a:r>
            <a:r>
              <a:rPr lang="ru-RU" sz="4800" dirty="0" err="1" smtClean="0"/>
              <a:t>нехороШО</a:t>
            </a:r>
            <a:r>
              <a:rPr lang="ru-RU" sz="4800" dirty="0" smtClean="0"/>
              <a:t>, </a:t>
            </a:r>
            <a:r>
              <a:rPr lang="ru-RU" sz="4800" dirty="0" err="1" smtClean="0"/>
              <a:t>проГЛОтит</a:t>
            </a:r>
            <a:r>
              <a:rPr lang="ru-RU" sz="4800" dirty="0" smtClean="0"/>
              <a:t>, </a:t>
            </a:r>
            <a:r>
              <a:rPr lang="ru-RU" sz="4800" dirty="0" err="1" smtClean="0"/>
              <a:t>поблеДНЕЛ</a:t>
            </a:r>
            <a:r>
              <a:rPr lang="ru-RU" sz="4800" dirty="0" smtClean="0"/>
              <a:t>, </a:t>
            </a:r>
            <a:r>
              <a:rPr lang="ru-RU" sz="4800" dirty="0" err="1" smtClean="0"/>
              <a:t>засмеЯлись</a:t>
            </a:r>
            <a:r>
              <a:rPr lang="ru-RU" sz="4800" dirty="0" smtClean="0"/>
              <a:t>.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Прочитайте слова, выделяя ударение.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4000" dirty="0" smtClean="0"/>
              <a:t>*Горница </a:t>
            </a:r>
            <a:r>
              <a:rPr lang="ru-RU" sz="4000" dirty="0" smtClean="0"/>
              <a:t>– чистая </a:t>
            </a:r>
            <a:r>
              <a:rPr lang="ru-RU" sz="4000" dirty="0" smtClean="0"/>
              <a:t>половина крестьянской избы.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*Сочла = Счесть – то же самое, что сосчитать.</a:t>
            </a:r>
          </a:p>
          <a:p>
            <a:pPr algn="ctr">
              <a:buNone/>
            </a:pPr>
            <a:endParaRPr lang="ru-RU" sz="4000" dirty="0" smtClean="0"/>
          </a:p>
          <a:p>
            <a:pPr algn="ctr">
              <a:buNone/>
            </a:pPr>
            <a:r>
              <a:rPr lang="ru-RU" sz="4000" dirty="0" smtClean="0"/>
              <a:t>*Покраснеть как рак – стыдиться. 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Радость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Грусть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Удивление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Стыд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эмоции испытывает человек?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17728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27089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5730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45091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68144" y="5445224"/>
            <a:ext cx="936104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5200023" flipH="1">
            <a:off x="6461542" y="2061339"/>
            <a:ext cx="84445" cy="54717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6200000" flipH="1">
            <a:off x="6363924" y="3869324"/>
            <a:ext cx="72008" cy="34348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0192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44208" y="321297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00192" y="20608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16216" y="20608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228184" y="3789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16216" y="378904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228184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516216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6012160" y="5949280"/>
            <a:ext cx="216024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28184" y="4869160"/>
            <a:ext cx="36004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228184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16216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139952" y="3068960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491880" y="3068960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дружная                             добрая     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воспитывает     поддерживает    заботится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Семья помогает в беде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Любовь.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340768"/>
            <a:ext cx="7704856" cy="39604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дружная                </a:t>
            </a:r>
            <a:r>
              <a:rPr lang="ru-RU" sz="3200" dirty="0" smtClean="0"/>
              <a:t>добрая     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воспитывает  поддерживает  заботится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Семья помогает в беде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Любовь.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2276872"/>
            <a:ext cx="8280920" cy="38164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дружная                </a:t>
            </a:r>
            <a:r>
              <a:rPr lang="ru-RU" sz="3200" dirty="0" smtClean="0"/>
              <a:t>добрая     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воспитывает  поддерживает  заботится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Семья помогает в беде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Любовь.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140968"/>
            <a:ext cx="8280920" cy="29523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дружная                </a:t>
            </a:r>
            <a:r>
              <a:rPr lang="ru-RU" sz="3200" dirty="0" smtClean="0"/>
              <a:t>добрая     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воспитывает  поддерживает  заботится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Семья помогает в беде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Любовь.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4509120"/>
            <a:ext cx="8280920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1481328"/>
            <a:ext cx="8507288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/>
              <a:t>        дружная                </a:t>
            </a:r>
            <a:r>
              <a:rPr lang="ru-RU" sz="3200" dirty="0" smtClean="0"/>
              <a:t>добрая      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воспитывает  поддерживает  заботится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Семья помогает в беде</a:t>
            </a:r>
          </a:p>
          <a:p>
            <a:pPr algn="ctr">
              <a:buNone/>
            </a:pPr>
            <a:endParaRPr lang="ru-RU" sz="3200" dirty="0" smtClean="0"/>
          </a:p>
          <a:p>
            <a:pPr algn="ctr">
              <a:buNone/>
            </a:pPr>
            <a:r>
              <a:rPr lang="ru-RU" sz="3200" dirty="0" smtClean="0"/>
              <a:t>Любовь.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               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Семья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Соедини пословицы.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799"/>
          <a:ext cx="7992888" cy="430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620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 дружной семье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когда над ней крыша одна.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Добрая семья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и в холод тепло.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Семья сильна,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прибавит разума-ума.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Соедини пословицы.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799"/>
          <a:ext cx="7992888" cy="430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620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 дружной семье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когда над ней крыша одна.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Добрая семья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и в холод тепло.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Семья сильна,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прибавит разума-ума.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563888" y="249289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Соедини пословицы.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799"/>
          <a:ext cx="7992888" cy="430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620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 дружной семье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когда над ней крыша одна.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Добрая семья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и в холод тепло.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Семья сильна,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прибавит разума-ума.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563888" y="249289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35896" y="3645024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Соедини пословицы.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4" y="1628799"/>
          <a:ext cx="7992888" cy="430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3996444"/>
              </a:tblGrid>
              <a:tr h="16201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В дружной семье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когда над ней крыша одна.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Добрая семья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и в холод тепло.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  <a:tr h="11341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Семья сильна,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dirty="0" smtClean="0"/>
                        <a:t>прибавит разума-ума.</a:t>
                      </a:r>
                    </a:p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3563888" y="2492896"/>
            <a:ext cx="1296144" cy="108012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635896" y="3645024"/>
            <a:ext cx="1224136" cy="122413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3635896" y="2420888"/>
            <a:ext cx="1152128" cy="244827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Радость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Грусть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Удивление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Стыд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эмоции испытывает человек?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17728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27089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5730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45091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68144" y="5445224"/>
            <a:ext cx="936104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5200023" flipH="1">
            <a:off x="6461542" y="2061339"/>
            <a:ext cx="84445" cy="54717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6200000" flipH="1">
            <a:off x="6363924" y="3869324"/>
            <a:ext cx="72008" cy="34348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0192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44208" y="321297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00192" y="20608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16216" y="20608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228184" y="3789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16216" y="378904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228184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516216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6012160" y="5949280"/>
            <a:ext cx="216024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28184" y="4869160"/>
            <a:ext cx="36004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228184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16216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Радость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Грусть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Удивление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Испуг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Стыд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эмоции испытывает человек?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17728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27089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5730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45091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68144" y="5445224"/>
            <a:ext cx="936104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5200023" flipH="1">
            <a:off x="6461542" y="2061339"/>
            <a:ext cx="84445" cy="54717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6200000" flipH="1">
            <a:off x="6363924" y="3869324"/>
            <a:ext cx="72008" cy="34348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0192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44208" y="321297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00192" y="20608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16216" y="20608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228184" y="3789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16216" y="378904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228184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516216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6012160" y="5949280"/>
            <a:ext cx="216024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28184" y="4869160"/>
            <a:ext cx="36004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228184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16216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139952" y="3068960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00808"/>
          <a:ext cx="8229600" cy="4608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92170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Радость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Грусть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Удивление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Испуг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  <a:tr h="921702">
                <a:tc>
                  <a:txBody>
                    <a:bodyPr/>
                    <a:lstStyle/>
                    <a:p>
                      <a:r>
                        <a:rPr lang="ru-RU" sz="3600" dirty="0" smtClean="0"/>
                        <a:t>Стыд</a:t>
                      </a:r>
                      <a:endParaRPr lang="ru-RU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Какие эмоции испытывает человек?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17728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012160" y="27089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940152" y="3573016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940152" y="4509120"/>
            <a:ext cx="93610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868144" y="5445224"/>
            <a:ext cx="936104" cy="72008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Месяц 10"/>
          <p:cNvSpPr/>
          <p:nvPr/>
        </p:nvSpPr>
        <p:spPr>
          <a:xfrm rot="5200023" flipH="1">
            <a:off x="6461542" y="2061339"/>
            <a:ext cx="84445" cy="54717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6200000" flipH="1">
            <a:off x="6363924" y="3869324"/>
            <a:ext cx="72008" cy="343488"/>
          </a:xfrm>
          <a:prstGeom prst="moon">
            <a:avLst>
              <a:gd name="adj" fmla="val 177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6300192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588224" y="2924944"/>
            <a:ext cx="72008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444208" y="3212976"/>
            <a:ext cx="144016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6300192" y="2060848"/>
            <a:ext cx="72008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516216" y="206084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228184" y="378904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516216" y="3789040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228184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516216" y="5661248"/>
            <a:ext cx="45719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>
            <a:off x="6012160" y="5949280"/>
            <a:ext cx="216024" cy="72008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228184" y="4869160"/>
            <a:ext cx="360040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228184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516216" y="4653136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4139952" y="3068960"/>
            <a:ext cx="1152128" cy="8640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V="1">
            <a:off x="3491880" y="3068960"/>
            <a:ext cx="1440160" cy="93610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78498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/>
            </a:r>
            <a:br>
              <a:rPr lang="ru-RU" sz="8000" dirty="0" smtClean="0"/>
            </a:br>
            <a:r>
              <a:rPr lang="ru-RU" sz="8000" dirty="0" smtClean="0"/>
              <a:t>Лев</a:t>
            </a:r>
            <a:br>
              <a:rPr lang="ru-RU" sz="8000" dirty="0" smtClean="0"/>
            </a:br>
            <a:r>
              <a:rPr lang="ru-RU" sz="8000" dirty="0" smtClean="0"/>
              <a:t>Николаевич </a:t>
            </a:r>
            <a:r>
              <a:rPr lang="ru-RU" sz="8000" dirty="0" smtClean="0"/>
              <a:t>Толстой «Косточка»</a:t>
            </a:r>
            <a:endParaRPr lang="ru-RU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</TotalTime>
  <Words>267</Words>
  <Application>Microsoft Office PowerPoint</Application>
  <PresentationFormat>Экран (4:3)</PresentationFormat>
  <Paragraphs>112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Открытая</vt:lpstr>
      <vt:lpstr>СЕМЬЯ</vt:lpstr>
      <vt:lpstr>Соедини пословицы.</vt:lpstr>
      <vt:lpstr>Соедини пословицы.</vt:lpstr>
      <vt:lpstr>Соедини пословицы.</vt:lpstr>
      <vt:lpstr>Соедини пословицы.</vt:lpstr>
      <vt:lpstr>Какие эмоции испытывает человек?</vt:lpstr>
      <vt:lpstr>Какие эмоции испытывает человек?</vt:lpstr>
      <vt:lpstr>Какие эмоции испытывает человек?</vt:lpstr>
      <vt:lpstr> Лев Николаевич Толстой «Косточка»</vt:lpstr>
      <vt:lpstr>Прочитайте слова, выделяя ударение.</vt:lpstr>
      <vt:lpstr>Словарь.</vt:lpstr>
      <vt:lpstr>Какие эмоции испытывает человек?</vt:lpstr>
      <vt:lpstr>Семья</vt:lpstr>
      <vt:lpstr>Семья</vt:lpstr>
      <vt:lpstr>Семья</vt:lpstr>
      <vt:lpstr>Семья</vt:lpstr>
      <vt:lpstr>Семья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СЕМЬЯ</dc:title>
  <cp:lastModifiedBy>кабинет59</cp:lastModifiedBy>
  <cp:revision>7</cp:revision>
  <dcterms:modified xsi:type="dcterms:W3CDTF">2015-05-05T11:02:41Z</dcterms:modified>
</cp:coreProperties>
</file>