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72" r:id="rId2"/>
    <p:sldId id="260" r:id="rId3"/>
    <p:sldId id="261" r:id="rId4"/>
    <p:sldId id="268" r:id="rId5"/>
    <p:sldId id="262" r:id="rId6"/>
    <p:sldId id="265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406" autoAdjust="0"/>
  </p:normalViewPr>
  <p:slideViewPr>
    <p:cSldViewPr snapToGrid="0" snapToObjects="1">
      <p:cViewPr varScale="1">
        <p:scale>
          <a:sx n="64" d="100"/>
          <a:sy n="64" d="100"/>
        </p:scale>
        <p:origin x="9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91889-BE69-4C72-92B5-A672971AFD86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F084-C856-4239-8FBD-4DAF976C1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467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F084-C856-4239-8FBD-4DAF976C196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51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F084-C856-4239-8FBD-4DAF976C196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269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0228-25BD-4871-A2F4-244D8241C10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C321-D9FD-4D8F-ADFC-A159B934B85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0228-25BD-4871-A2F4-244D8241C10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C321-D9FD-4D8F-ADFC-A159B934B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0228-25BD-4871-A2F4-244D8241C10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C321-D9FD-4D8F-ADFC-A159B934B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0228-25BD-4871-A2F4-244D8241C10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C321-D9FD-4D8F-ADFC-A159B934B85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0228-25BD-4871-A2F4-244D8241C10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C321-D9FD-4D8F-ADFC-A159B934B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0228-25BD-4871-A2F4-244D8241C10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C321-D9FD-4D8F-ADFC-A159B934B85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0228-25BD-4871-A2F4-244D8241C10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C321-D9FD-4D8F-ADFC-A159B934B85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0228-25BD-4871-A2F4-244D8241C10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C321-D9FD-4D8F-ADFC-A159B934B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0228-25BD-4871-A2F4-244D8241C10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C321-D9FD-4D8F-ADFC-A159B934B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0228-25BD-4871-A2F4-244D8241C10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C321-D9FD-4D8F-ADFC-A159B934B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0228-25BD-4871-A2F4-244D8241C10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C321-D9FD-4D8F-ADFC-A159B934B85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300228-25BD-4871-A2F4-244D8241C10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8CC321-D9FD-4D8F-ADFC-A159B934B85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785" y="314235"/>
            <a:ext cx="82445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Чистопольско-Высельский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Чистопольского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республики Татарстан</a:t>
            </a:r>
            <a:endParaRPr lang="ru-RU" sz="2000" dirty="0"/>
          </a:p>
        </p:txBody>
      </p:sp>
      <p:pic>
        <p:nvPicPr>
          <p:cNvPr id="3" name="Picture 2" descr="G:\ФОТО2015\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65" y="2075920"/>
            <a:ext cx="2592288" cy="3960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77127" y="2075920"/>
            <a:ext cx="41972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Презентация</a:t>
            </a:r>
            <a:r>
              <a:rPr lang="ru-RU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«В 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мире сказок и стихов </a:t>
            </a:r>
            <a:r>
              <a:rPr lang="ru-RU" sz="2000" b="1" dirty="0" err="1">
                <a:solidFill>
                  <a:schemeClr val="accent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Габдуллы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Тукая»</a:t>
            </a:r>
            <a:endParaRPr lang="ru-RU" sz="2000" dirty="0">
              <a:solidFill>
                <a:schemeClr val="accent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Автор-составитель:</a:t>
            </a:r>
          </a:p>
          <a:p>
            <a:r>
              <a:rPr lang="ru-RU" sz="20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Валиуллина</a:t>
            </a:r>
            <a:r>
              <a:rPr lang="ru-RU" sz="2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Нафиса</a:t>
            </a:r>
            <a:r>
              <a:rPr lang="ru-RU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Набиулловна</a:t>
            </a:r>
            <a:r>
              <a:rPr lang="ru-RU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рождения: 21.02.1977.               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среднее специальное, Нижнекамское педагогическое училище «Дошкольное воспитание», 2001 год  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НИСПТР, педагогика и методика             дошкольного обучения,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</a:t>
            </a:r>
          </a:p>
          <a:p>
            <a:r>
              <a:rPr lang="ru-RU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72604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incult.tatarstan.ru/rus/file/news/29_19572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2592288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563888" y="1002386"/>
            <a:ext cx="49685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ЗАДАНИЕ-БИРЕМ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t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какой сказки эти слова?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 обычай: человека я до смерти  щекочу.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подумай, что пугаю, я от радости кричу.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3888" y="1920183"/>
            <a:ext cx="5400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t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t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Гад</a:t>
            </a:r>
            <a:r>
              <a:rPr lang="tt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әтем ялгыз кешеләрне кытыклап үтерәм;</a:t>
            </a:r>
          </a:p>
          <a:p>
            <a:r>
              <a:rPr lang="tt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 әле, күргәч сине,шатланганымнан үкерәм.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3588" y="332656"/>
            <a:ext cx="748883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t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ШУРАЛЕ - ШҮРӘЛЕ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32040" y="37170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b="1" dirty="0" smtClean="0"/>
              <a:t>ТЕСТ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4159335"/>
            <a:ext cx="8712968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t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КТО ПОЕХАЛ ИЗ СЕЛА ПО ДРОВА ?       КУДА СУНУЛ ЛЕШИЙ СВОИ ПАЛЬЦЫ? </a:t>
            </a:r>
          </a:p>
          <a:p>
            <a:r>
              <a:rPr lang="tt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а) дедушка; б) парен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ь; в) мальчик.               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в карман; б) в воду; в) в щель.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КАКОЙ НОС У ЛЕШЕГО?                           ШУРАЛЕ, ПОПАВ В ЛОВУШКУ:</a:t>
            </a: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курносый; б) конопатый; в) горбатый.     а) стал хохотать; б) взвыл от боли.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1769" y="428278"/>
            <a:ext cx="385056" cy="42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5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36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.liveinternet.ru/images/attach/c/4/80/90/80090723_1979159_image1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3180"/>
            <a:ext cx="4457700" cy="3644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www.shurale.ru/image6_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023179"/>
            <a:ext cx="4171949" cy="36440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9050" y="116632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качества, которые подходят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Былтыру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которые 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Шурале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tt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Шүрәле белән Былтырга хас сыйфатларны аерып әйт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82897" y="4884521"/>
            <a:ext cx="1912604" cy="1011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Страшный</a:t>
            </a:r>
          </a:p>
          <a:p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Куркыныч кыяфәтле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714751" y="4884522"/>
            <a:ext cx="180022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Глупый</a:t>
            </a:r>
          </a:p>
          <a:p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Акылсыз</a:t>
            </a:r>
          </a:p>
        </p:txBody>
      </p:sp>
      <p:sp>
        <p:nvSpPr>
          <p:cNvPr id="13" name="Овал 12"/>
          <p:cNvSpPr/>
          <p:nvPr/>
        </p:nvSpPr>
        <p:spPr>
          <a:xfrm>
            <a:off x="7162798" y="4881948"/>
            <a:ext cx="1619251" cy="916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Наивный</a:t>
            </a:r>
          </a:p>
          <a:p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Беркатлы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629275" y="5706009"/>
            <a:ext cx="161925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Храбрый</a:t>
            </a:r>
          </a:p>
          <a:p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Батыр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190750" y="5798922"/>
            <a:ext cx="1733550" cy="8214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Хитрый</a:t>
            </a:r>
          </a:p>
          <a:p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Хәйләкәр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62975" y="70524"/>
            <a:ext cx="400051" cy="40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1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8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74" y="0"/>
            <a:ext cx="583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звери живут в лесах деревни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Кырлай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Кырлай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авылының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урманында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нинди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җәнлекләр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яши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Разгадай загадки.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Табышмакларга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җавап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тап.  </a:t>
            </a:r>
          </a:p>
        </p:txBody>
      </p:sp>
      <p:pic>
        <p:nvPicPr>
          <p:cNvPr id="3" name="Рисунок 2" descr="http://www.shurale.ru/image5_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423"/>
            <a:ext cx="2736000" cy="370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www.shurale.ru/image4_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720" y="1000423"/>
            <a:ext cx="2736304" cy="344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shurale.ru/image4_2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000" y="1000423"/>
            <a:ext cx="2736000" cy="37048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08000" y="4926687"/>
            <a:ext cx="2628000" cy="97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осенью холодной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Ходит хмурый и голодный?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31307" y="4705350"/>
            <a:ext cx="2463130" cy="14773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Хитрая плутовка.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Рыжая головка,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Хвост пушистый — краса!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зовут ее ...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743700" y="5120773"/>
            <a:ext cx="222105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голове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 носит 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3726" y="6182603"/>
            <a:ext cx="1513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(Волк –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бүре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96271" y="6367269"/>
            <a:ext cx="1618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(Лиса - төлке )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34150" y="6215747"/>
            <a:ext cx="1866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tt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Лось – поши)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39125" y="352425"/>
            <a:ext cx="466725" cy="41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5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74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527" y="5085184"/>
            <a:ext cx="4529048" cy="93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нужны иголки для шитья,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 нужны иголки для житья?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22025" y="5096092"/>
            <a:ext cx="3748097" cy="936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на ветке шишки грыз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бросал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скорлупки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вниз? </a:t>
            </a:r>
          </a:p>
        </p:txBody>
      </p:sp>
      <p:pic>
        <p:nvPicPr>
          <p:cNvPr id="5" name="Рисунок 4" descr="http://www.shurale.ru/image2_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6" y="0"/>
            <a:ext cx="4320000" cy="48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://im1-tub-ru.yandex.net/i?id=d91e8db9e62c6e9279222e640b3e765b-102-144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356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0534" y="6100847"/>
            <a:ext cx="3769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Керпе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ёж)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199" y="6100847"/>
            <a:ext cx="3333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иен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белка)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39150" y="133350"/>
            <a:ext cx="435772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0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27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811971"/>
            <a:ext cx="3672408" cy="1584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в берлоге спит зимой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большущею сосной,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когда придет весна,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Просыпается от сна.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70835" y="4826325"/>
            <a:ext cx="3282330" cy="1584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Комочек пуха,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Длинное ухо,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Прыгает ловко,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 морковку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foto-zverey.ru/medvedi/medved-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1"/>
            <a:ext cx="4333873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raduga-nte.de/artikel/astudium/Hor&amp;Lang/Hare/har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1" y="0"/>
            <a:ext cx="4463999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9575" y="6410325"/>
            <a:ext cx="2905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(Медведь –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аю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81625" y="6360735"/>
            <a:ext cx="3467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(Заяц –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куян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62546" y="238125"/>
            <a:ext cx="41938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60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60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3-tub-ru.yandex.net/i?id=5828ea609e09822db3b3d5475e1703da-56-144&amp;n=21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5725"/>
            <a:ext cx="4495800" cy="3553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086475" y="180974"/>
            <a:ext cx="2762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ь на вопрос.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Сорауга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t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җавап бир.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3051" y="1053584"/>
            <a:ext cx="3371850" cy="1631216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t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помогает Козе и Барану</a:t>
            </a:r>
          </a:p>
          <a:p>
            <a:r>
              <a:rPr lang="tt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tt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обедит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ь злых волков?</a:t>
            </a:r>
          </a:p>
          <a:p>
            <a:r>
              <a:rPr lang="ru-RU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Кәҗә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белән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Сарыкка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явыз</a:t>
            </a:r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үреләрне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җиңәргә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нәрсә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улыша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476626" y="3926607"/>
            <a:ext cx="187642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Сила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tt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өч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52399" y="3926607"/>
            <a:ext cx="183832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 курку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857374" y="5248275"/>
            <a:ext cx="20097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</a:t>
            </a:r>
          </a:p>
          <a:p>
            <a:pPr algn="ctr"/>
            <a:r>
              <a:rPr lang="tt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акыл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781675" y="5248275"/>
            <a:ext cx="176212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Дружба</a:t>
            </a:r>
          </a:p>
          <a:p>
            <a:pPr algn="ctr"/>
            <a:r>
              <a:rPr lang="tt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дуслык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662737" y="3859163"/>
            <a:ext cx="206216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Хитрост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</a:p>
          <a:p>
            <a:pPr algn="ctr"/>
            <a:r>
              <a:rPr lang="tt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хәйлә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10599" y="180974"/>
            <a:ext cx="419101" cy="4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3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0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793</TotalTime>
  <Words>341</Words>
  <Application>Microsoft Office PowerPoint</Application>
  <PresentationFormat>Экран (4:3)</PresentationFormat>
  <Paragraphs>73</Paragraphs>
  <Slides>7</Slides>
  <Notes>2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ZUlfat</cp:lastModifiedBy>
  <cp:revision>80</cp:revision>
  <dcterms:created xsi:type="dcterms:W3CDTF">2015-01-28T13:37:05Z</dcterms:created>
  <dcterms:modified xsi:type="dcterms:W3CDTF">2015-11-06T20:45:36Z</dcterms:modified>
</cp:coreProperties>
</file>