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5" r:id="rId2"/>
    <p:sldId id="284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7885A1-252E-410D-89AC-BF2C324F730A}">
          <p14:sldIdLst>
            <p14:sldId id="285"/>
            <p14:sldId id="284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14E9-DDB2-46AB-A3DE-759298126BC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0F44-3647-4C1E-9EE3-BD84B3395F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2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ФОТО2015\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65" y="2075920"/>
            <a:ext cx="2592288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4196" y="26064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«Чистопольско-Высельский детский сад» Чистопольского </a:t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республики Татарстан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11873" y="2075920"/>
            <a:ext cx="42205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 </a:t>
            </a:r>
            <a:r>
              <a:rPr lang="ru-RU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ПРОИЗВЕДЕНИЯМ ТАТАРСКОГО ПОЭТА ГАБДУЛЛЫ ТУКАЯ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Валиуллина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Нафиса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Набиулловна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рождения: 21.02.1977.           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среднее специальное, Нижнекамское педагогическое училище «Дошкольное воспитание», 2001 год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НИСПТР, педагогика и методика             дошкольного обучения, 3 курс</a:t>
            </a:r>
          </a:p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8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2764" y="3068960"/>
            <a:ext cx="8229600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"Золотым блестящим гребнем над зеркальною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космы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ведьма продирает, прядью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тешится седой».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08387"/>
              </p:ext>
            </p:extLst>
          </p:nvPr>
        </p:nvGraphicFramePr>
        <p:xfrm>
          <a:off x="2699792" y="825232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542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82082"/>
              </p:ext>
            </p:extLst>
          </p:nvPr>
        </p:nvGraphicFramePr>
        <p:xfrm>
          <a:off x="3419872" y="1196752"/>
          <a:ext cx="4320480" cy="50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04015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0575"/>
              </p:ext>
            </p:extLst>
          </p:nvPr>
        </p:nvGraphicFramePr>
        <p:xfrm>
          <a:off x="3419872" y="1551031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65759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113123"/>
              </p:ext>
            </p:extLst>
          </p:nvPr>
        </p:nvGraphicFramePr>
        <p:xfrm>
          <a:off x="467542" y="1911070"/>
          <a:ext cx="5112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20080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17928"/>
              </p:ext>
            </p:extLst>
          </p:nvPr>
        </p:nvGraphicFramePr>
        <p:xfrm>
          <a:off x="467544" y="2271111"/>
          <a:ext cx="439248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288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30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6290" y="2924944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«Золотым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блестящим гребнем над зеркальною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космы ведьма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продирает, прядью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тешится седой».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 называется деревня за Казанью.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4170"/>
              </p:ext>
            </p:extLst>
          </p:nvPr>
        </p:nvGraphicFramePr>
        <p:xfrm>
          <a:off x="3131840" y="903001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542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557637"/>
              </p:ext>
            </p:extLst>
          </p:nvPr>
        </p:nvGraphicFramePr>
        <p:xfrm>
          <a:off x="3851920" y="1274521"/>
          <a:ext cx="4320480" cy="50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04015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76574"/>
              </p:ext>
            </p:extLst>
          </p:nvPr>
        </p:nvGraphicFramePr>
        <p:xfrm>
          <a:off x="3851920" y="1628800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65759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67575"/>
              </p:ext>
            </p:extLst>
          </p:nvPr>
        </p:nvGraphicFramePr>
        <p:xfrm>
          <a:off x="899590" y="1988839"/>
          <a:ext cx="5112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20080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27469"/>
              </p:ext>
            </p:extLst>
          </p:nvPr>
        </p:nvGraphicFramePr>
        <p:xfrm>
          <a:off x="899592" y="2348880"/>
          <a:ext cx="439248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288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8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6290" y="3212976"/>
            <a:ext cx="8229600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1. 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2.Сказочное существо, живущее в лесу.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"Золотым блестящим гребнем над зеркальною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космы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ведьма продирает, прядью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тешится седой».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 называется деревня за Казанью.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45364"/>
              </p:ext>
            </p:extLst>
          </p:nvPr>
        </p:nvGraphicFramePr>
        <p:xfrm>
          <a:off x="2771802" y="1047018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542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23849"/>
              </p:ext>
            </p:extLst>
          </p:nvPr>
        </p:nvGraphicFramePr>
        <p:xfrm>
          <a:off x="3491882" y="1418538"/>
          <a:ext cx="4320480" cy="50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04015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261943"/>
              </p:ext>
            </p:extLst>
          </p:nvPr>
        </p:nvGraphicFramePr>
        <p:xfrm>
          <a:off x="3491882" y="1772817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65759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51866"/>
              </p:ext>
            </p:extLst>
          </p:nvPr>
        </p:nvGraphicFramePr>
        <p:xfrm>
          <a:off x="539552" y="2132856"/>
          <a:ext cx="5112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20080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39600"/>
              </p:ext>
            </p:extLst>
          </p:nvPr>
        </p:nvGraphicFramePr>
        <p:xfrm>
          <a:off x="539554" y="2492897"/>
          <a:ext cx="439248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6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210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 -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ТУКАЙ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20745"/>
              </p:ext>
            </p:extLst>
          </p:nvPr>
        </p:nvGraphicFramePr>
        <p:xfrm>
          <a:off x="3059832" y="1191033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542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77172"/>
              </p:ext>
            </p:extLst>
          </p:nvPr>
        </p:nvGraphicFramePr>
        <p:xfrm>
          <a:off x="3779912" y="1562553"/>
          <a:ext cx="4320480" cy="50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04015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13326"/>
              </p:ext>
            </p:extLst>
          </p:nvPr>
        </p:nvGraphicFramePr>
        <p:xfrm>
          <a:off x="3779912" y="1916832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65759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1392"/>
              </p:ext>
            </p:extLst>
          </p:nvPr>
        </p:nvGraphicFramePr>
        <p:xfrm>
          <a:off x="827582" y="2276871"/>
          <a:ext cx="5112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20080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90928"/>
              </p:ext>
            </p:extLst>
          </p:nvPr>
        </p:nvGraphicFramePr>
        <p:xfrm>
          <a:off x="827584" y="2636912"/>
          <a:ext cx="439248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288033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15841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Какая птица в стихотворении  поэта вила гнездо из глины.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42274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93159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42122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51381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97589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87791" y="38639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42274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93159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42122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51381"/>
              </p:ext>
            </p:extLst>
          </p:nvPr>
        </p:nvGraphicFramePr>
        <p:xfrm>
          <a:off x="2627782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97589"/>
              </p:ext>
            </p:extLst>
          </p:nvPr>
        </p:nvGraphicFramePr>
        <p:xfrm>
          <a:off x="1043607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84208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41075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87038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30177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45447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539550" y="3429000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Какая птица в стихотворении  поэта вила гнездо из глины. 2. Он хотел поиграть с дровосеком в щекотку.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84259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42086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291429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42122"/>
              </p:ext>
            </p:extLst>
          </p:nvPr>
        </p:nvGraphicFramePr>
        <p:xfrm>
          <a:off x="2627782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01583"/>
              </p:ext>
            </p:extLst>
          </p:nvPr>
        </p:nvGraphicFramePr>
        <p:xfrm>
          <a:off x="1043607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7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75547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78932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93735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9999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05311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0" y="335699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птица в стихотворении  поэта вила гнездо из глины. 2. Он хотел поиграть с дровосеком в щекотку.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это насекомое по словам поэта, живёт только один день.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71183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6342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5805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02011"/>
              </p:ext>
            </p:extLst>
          </p:nvPr>
        </p:nvGraphicFramePr>
        <p:xfrm>
          <a:off x="2627782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4026"/>
              </p:ext>
            </p:extLst>
          </p:nvPr>
        </p:nvGraphicFramePr>
        <p:xfrm>
          <a:off x="1043607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3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55561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44085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548285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82077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19567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0" y="3356992"/>
            <a:ext cx="8229600" cy="3375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птица в стихотворении  поэта вила гнездо из глины. 2. Он хотел поиграть с дровосеком в щекотку.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это насекомое по словам поэта, живёт только один день.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звали девочку в стихотворении «Озорной котёнок», которая шила платье кукле.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13274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74677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278311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74372"/>
              </p:ext>
            </p:extLst>
          </p:nvPr>
        </p:nvGraphicFramePr>
        <p:xfrm>
          <a:off x="2627782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74721"/>
              </p:ext>
            </p:extLst>
          </p:nvPr>
        </p:nvGraphicFramePr>
        <p:xfrm>
          <a:off x="1043607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4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00852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16044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99662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69418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42561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0" y="3501008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птица в стихотворении  поэта вила гнездо из глины. 2. Он хотел поиграть с дровосеком в щекотку.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это насекомое по словам поэта, живёт только один день.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звали девочку в стихотворении «Озорной котёнок», которая шила платье кукле.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Какая кличка собаки в стихотворении «Забавный ученик».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30561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58559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331189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54220"/>
              </p:ext>
            </p:extLst>
          </p:nvPr>
        </p:nvGraphicFramePr>
        <p:xfrm>
          <a:off x="2627782" y="1916832"/>
          <a:ext cx="316835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89149"/>
              </p:ext>
            </p:extLst>
          </p:nvPr>
        </p:nvGraphicFramePr>
        <p:xfrm>
          <a:off x="1043607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4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1095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20383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65406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58124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39896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0" y="3501008"/>
            <a:ext cx="8229600" cy="3231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птица в стихотворении  поэта вила гнездо из глины. 2. Он хотел поиграть с дровосеком в щекотку.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это насекомое по словам поэта, живёт только один день.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звали девочку в стихотворении «Озорной котёнок», которая шила платье кукле.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Какая кличка собаки в стихотворении «Забавный ученик».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87765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25217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24529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63885"/>
              </p:ext>
            </p:extLst>
          </p:nvPr>
        </p:nvGraphicFramePr>
        <p:xfrm>
          <a:off x="2627782" y="1916832"/>
          <a:ext cx="316835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66446"/>
              </p:ext>
            </p:extLst>
          </p:nvPr>
        </p:nvGraphicFramePr>
        <p:xfrm>
          <a:off x="1043607" y="2420888"/>
          <a:ext cx="266429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2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игры«Сказки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стихотворения </a:t>
            </a:r>
            <a:r>
              <a:rPr lang="ru-RU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Габдуллы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Тукая» - презентация кроссворд детям по произведениям татарского поэта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6668" y="1693799"/>
            <a:ext cx="52534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 открываются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анимации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всплывающие задания кроссворда;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неограниченное время ответов на вопросы;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ключевого слова;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озвучивание действий пользователя;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интуитивно понятная навигация;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выход при нажатии кнопки 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используемые в кроссворде: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ШУРАЛЕ;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ВОДЯНАЯ;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КЫРЛАЙ.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 кроссворда: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ТУКАЙ.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7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49480"/>
              </p:ext>
            </p:extLst>
          </p:nvPr>
        </p:nvGraphicFramePr>
        <p:xfrm>
          <a:off x="2627782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13552"/>
              </p:ext>
            </p:extLst>
          </p:nvPr>
        </p:nvGraphicFramePr>
        <p:xfrm>
          <a:off x="1547664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35323"/>
              </p:ext>
            </p:extLst>
          </p:nvPr>
        </p:nvGraphicFramePr>
        <p:xfrm>
          <a:off x="467546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61836"/>
              </p:ext>
            </p:extLst>
          </p:nvPr>
        </p:nvGraphicFramePr>
        <p:xfrm>
          <a:off x="2627784" y="1916832"/>
          <a:ext cx="3168354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960742"/>
              </p:ext>
            </p:extLst>
          </p:nvPr>
        </p:nvGraphicFramePr>
        <p:xfrm>
          <a:off x="1043609" y="2420888"/>
          <a:ext cx="266429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55576" y="3429000"/>
            <a:ext cx="801357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птица в стихотворении  поэта вила гнездо из глины.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Он хотел поиграть с дровосеком в щекотку.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Какое это насекомое по словам поэта, живёт только один день.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звали девочку в стихотворении «Озорной котёнок», которая шила платье кукле.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Какая кличка у собаки в стихотворении «Забавный ученик».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79703"/>
              </p:ext>
            </p:extLst>
          </p:nvPr>
        </p:nvGraphicFramePr>
        <p:xfrm>
          <a:off x="2627780" y="836712"/>
          <a:ext cx="319201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03"/>
                <a:gridCol w="532003"/>
                <a:gridCol w="532003"/>
                <a:gridCol w="532003"/>
                <a:gridCol w="532003"/>
                <a:gridCol w="53200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у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95925"/>
              </p:ext>
            </p:extLst>
          </p:nvPr>
        </p:nvGraphicFramePr>
        <p:xfrm>
          <a:off x="1547662" y="332656"/>
          <a:ext cx="42721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  <a:gridCol w="534017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т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12235"/>
              </p:ext>
            </p:extLst>
          </p:nvPr>
        </p:nvGraphicFramePr>
        <p:xfrm>
          <a:off x="467544" y="1412776"/>
          <a:ext cx="3768072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6"/>
                <a:gridCol w="538296"/>
                <a:gridCol w="538296"/>
                <a:gridCol w="538296"/>
                <a:gridCol w="538296"/>
                <a:gridCol w="538296"/>
                <a:gridCol w="53829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30932"/>
              </p:ext>
            </p:extLst>
          </p:nvPr>
        </p:nvGraphicFramePr>
        <p:xfrm>
          <a:off x="2627782" y="1916832"/>
          <a:ext cx="316835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84078"/>
              </p:ext>
            </p:extLst>
          </p:nvPr>
        </p:nvGraphicFramePr>
        <p:xfrm>
          <a:off x="1043607" y="2420888"/>
          <a:ext cx="266429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й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2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49080"/>
            <a:ext cx="8229600" cy="115212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690513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66935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314334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85470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16002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79823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0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077072"/>
            <a:ext cx="8229600" cy="265516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3044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71587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90231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75742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492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010703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67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22108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45155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93106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94636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28561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07753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93261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8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3717032"/>
            <a:ext cx="8229600" cy="30152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 из которого изготовлен гребень, принадлежащий Водяной.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90278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01326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76260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9886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77946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52726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9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3645024"/>
            <a:ext cx="8229600" cy="30872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 из которого изготовлен гребень, принадлежащий Водяной.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Куда нырнула Водяная и уплыла к себе на дно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82308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70056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67117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188910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74764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29360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7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3789040"/>
            <a:ext cx="8229600" cy="2943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 из которого изготовлен гребень, принадлежащий Водяной.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Куда нырнула Водяная и уплыла к себе на дно.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Кто поругал мальчика  в сказке «Водяная».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617151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59064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4041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58998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77139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42512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03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3573016"/>
            <a:ext cx="8229600" cy="315922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 из которого изготовлен гребень, принадлежащий Водяной.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Куда нырнула Водяная и уплыла к себе на дно.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Кто поругал мальчика  в сказке «Водяная».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08819"/>
              </p:ext>
            </p:extLst>
          </p:nvPr>
        </p:nvGraphicFramePr>
        <p:xfrm>
          <a:off x="3131840" y="188640"/>
          <a:ext cx="2543944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449748"/>
              </p:ext>
            </p:extLst>
          </p:nvPr>
        </p:nvGraphicFramePr>
        <p:xfrm>
          <a:off x="1907704" y="692696"/>
          <a:ext cx="351820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4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76144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59396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528275"/>
              </p:ext>
            </p:extLst>
          </p:nvPr>
        </p:nvGraphicFramePr>
        <p:xfrm>
          <a:off x="3203848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2222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03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7544" y="3573016"/>
            <a:ext cx="8229600" cy="315922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1.Сооружение, где сидела Водяная.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Животное которое напугало Водяную.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Герой сказки «Водяная».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 из которого изготовлен гребень, принадлежащий Водяной.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Куда нырнула Водяная и уплыла к себе на дно.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Кто поругал мальчика  в сказке «Водяная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67177"/>
              </p:ext>
            </p:extLst>
          </p:nvPr>
        </p:nvGraphicFramePr>
        <p:xfrm>
          <a:off x="3347864" y="188640"/>
          <a:ext cx="232792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62"/>
                <a:gridCol w="635986"/>
                <a:gridCol w="635986"/>
                <a:gridCol w="635986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78871"/>
              </p:ext>
            </p:extLst>
          </p:nvPr>
        </p:nvGraphicFramePr>
        <p:xfrm>
          <a:off x="1907704" y="692696"/>
          <a:ext cx="3768078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013"/>
                <a:gridCol w="628013"/>
                <a:gridCol w="628013"/>
                <a:gridCol w="628013"/>
                <a:gridCol w="628013"/>
                <a:gridCol w="628013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16087"/>
              </p:ext>
            </p:extLst>
          </p:nvPr>
        </p:nvGraphicFramePr>
        <p:xfrm>
          <a:off x="3779912" y="1196752"/>
          <a:ext cx="4392486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99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7388"/>
              </p:ext>
            </p:extLst>
          </p:nvPr>
        </p:nvGraphicFramePr>
        <p:xfrm>
          <a:off x="4427984" y="1700808"/>
          <a:ext cx="374441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148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41836"/>
              </p:ext>
            </p:extLst>
          </p:nvPr>
        </p:nvGraphicFramePr>
        <p:xfrm>
          <a:off x="3203847" y="2204864"/>
          <a:ext cx="249560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00"/>
                <a:gridCol w="623900"/>
                <a:gridCol w="623900"/>
                <a:gridCol w="6239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26833"/>
              </p:ext>
            </p:extLst>
          </p:nvPr>
        </p:nvGraphicFramePr>
        <p:xfrm>
          <a:off x="2555776" y="2708920"/>
          <a:ext cx="2543944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86"/>
                <a:gridCol w="635986"/>
                <a:gridCol w="635986"/>
                <a:gridCol w="635986"/>
              </a:tblGrid>
              <a:tr h="5198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17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4290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1. О каком времени года  говорится в сказке татарского поэта?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44689"/>
              </p:ext>
            </p:extLst>
          </p:nvPr>
        </p:nvGraphicFramePr>
        <p:xfrm>
          <a:off x="2771800" y="980728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88398"/>
              </p:ext>
            </p:extLst>
          </p:nvPr>
        </p:nvGraphicFramePr>
        <p:xfrm>
          <a:off x="3491880" y="1340768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75811"/>
              </p:ext>
            </p:extLst>
          </p:nvPr>
        </p:nvGraphicFramePr>
        <p:xfrm>
          <a:off x="3491880" y="1700808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93781"/>
              </p:ext>
            </p:extLst>
          </p:nvPr>
        </p:nvGraphicFramePr>
        <p:xfrm>
          <a:off x="539550" y="2060848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5483"/>
              </p:ext>
            </p:extLst>
          </p:nvPr>
        </p:nvGraphicFramePr>
        <p:xfrm>
          <a:off x="539552" y="2420888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5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 каком времени года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татарского поэта?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29271"/>
              </p:ext>
            </p:extLst>
          </p:nvPr>
        </p:nvGraphicFramePr>
        <p:xfrm>
          <a:off x="2843808" y="908720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60551"/>
              </p:ext>
            </p:extLst>
          </p:nvPr>
        </p:nvGraphicFramePr>
        <p:xfrm>
          <a:off x="3563888" y="1268760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87332"/>
              </p:ext>
            </p:extLst>
          </p:nvPr>
        </p:nvGraphicFramePr>
        <p:xfrm>
          <a:off x="3563888" y="1628800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93697"/>
              </p:ext>
            </p:extLst>
          </p:nvPr>
        </p:nvGraphicFramePr>
        <p:xfrm>
          <a:off x="611558" y="1988840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79667"/>
              </p:ext>
            </p:extLst>
          </p:nvPr>
        </p:nvGraphicFramePr>
        <p:xfrm>
          <a:off x="611560" y="2348880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71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1520" y="38610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20007"/>
              </p:ext>
            </p:extLst>
          </p:nvPr>
        </p:nvGraphicFramePr>
        <p:xfrm>
          <a:off x="2915816" y="980728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02898"/>
              </p:ext>
            </p:extLst>
          </p:nvPr>
        </p:nvGraphicFramePr>
        <p:xfrm>
          <a:off x="3635896" y="1340768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821592"/>
              </p:ext>
            </p:extLst>
          </p:nvPr>
        </p:nvGraphicFramePr>
        <p:xfrm>
          <a:off x="3635896" y="1700808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73933"/>
              </p:ext>
            </p:extLst>
          </p:nvPr>
        </p:nvGraphicFramePr>
        <p:xfrm>
          <a:off x="683566" y="2060848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19880"/>
              </p:ext>
            </p:extLst>
          </p:nvPr>
        </p:nvGraphicFramePr>
        <p:xfrm>
          <a:off x="683568" y="2420888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5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 каком времени года  говорится в сказке татарского поэта.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существо. живущее в лесу.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91192"/>
              </p:ext>
            </p:extLst>
          </p:nvPr>
        </p:nvGraphicFramePr>
        <p:xfrm>
          <a:off x="2339752" y="260648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28666"/>
              </p:ext>
            </p:extLst>
          </p:nvPr>
        </p:nvGraphicFramePr>
        <p:xfrm>
          <a:off x="3059832" y="620688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98222"/>
              </p:ext>
            </p:extLst>
          </p:nvPr>
        </p:nvGraphicFramePr>
        <p:xfrm>
          <a:off x="3059832" y="980728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26613"/>
              </p:ext>
            </p:extLst>
          </p:nvPr>
        </p:nvGraphicFramePr>
        <p:xfrm>
          <a:off x="107502" y="1340768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64001"/>
              </p:ext>
            </p:extLst>
          </p:nvPr>
        </p:nvGraphicFramePr>
        <p:xfrm>
          <a:off x="107504" y="1700808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0318"/>
              </p:ext>
            </p:extLst>
          </p:nvPr>
        </p:nvGraphicFramePr>
        <p:xfrm>
          <a:off x="2339752" y="260648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90119"/>
              </p:ext>
            </p:extLst>
          </p:nvPr>
        </p:nvGraphicFramePr>
        <p:xfrm>
          <a:off x="3059832" y="620688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7129"/>
              </p:ext>
            </p:extLst>
          </p:nvPr>
        </p:nvGraphicFramePr>
        <p:xfrm>
          <a:off x="3059832" y="980728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46047"/>
              </p:ext>
            </p:extLst>
          </p:nvPr>
        </p:nvGraphicFramePr>
        <p:xfrm>
          <a:off x="107502" y="1340768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33959"/>
              </p:ext>
            </p:extLst>
          </p:nvPr>
        </p:nvGraphicFramePr>
        <p:xfrm>
          <a:off x="107504" y="1700808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56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8097" y="3284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горизонтали: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6640"/>
              </p:ext>
            </p:extLst>
          </p:nvPr>
        </p:nvGraphicFramePr>
        <p:xfrm>
          <a:off x="2987824" y="1052736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67983"/>
              </p:ext>
            </p:extLst>
          </p:nvPr>
        </p:nvGraphicFramePr>
        <p:xfrm>
          <a:off x="3707904" y="1412776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62005"/>
              </p:ext>
            </p:extLst>
          </p:nvPr>
        </p:nvGraphicFramePr>
        <p:xfrm>
          <a:off x="3707904" y="1772816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17500"/>
              </p:ext>
            </p:extLst>
          </p:nvPr>
        </p:nvGraphicFramePr>
        <p:xfrm>
          <a:off x="755574" y="2132856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01623"/>
              </p:ext>
            </p:extLst>
          </p:nvPr>
        </p:nvGraphicFramePr>
        <p:xfrm>
          <a:off x="755576" y="2492896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80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9135" y="2780928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 каком времени года  говорится в сказке татарского поэта.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Сказочное существо, живущее в лесу.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слово пропущено в произведении: «… про Козу и Барана».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4.«Золотым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блестящим гребнем над зеркальною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космы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ведьма продирает, прядью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тешится седой».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1248"/>
              </p:ext>
            </p:extLst>
          </p:nvPr>
        </p:nvGraphicFramePr>
        <p:xfrm>
          <a:off x="3203848" y="764704"/>
          <a:ext cx="2880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3242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89409"/>
              </p:ext>
            </p:extLst>
          </p:nvPr>
        </p:nvGraphicFramePr>
        <p:xfrm>
          <a:off x="3923928" y="1124744"/>
          <a:ext cx="43204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77634"/>
              </p:ext>
            </p:extLst>
          </p:nvPr>
        </p:nvGraphicFramePr>
        <p:xfrm>
          <a:off x="3923928" y="1484784"/>
          <a:ext cx="43204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66456"/>
              </p:ext>
            </p:extLst>
          </p:nvPr>
        </p:nvGraphicFramePr>
        <p:xfrm>
          <a:off x="971598" y="1844824"/>
          <a:ext cx="51362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720080"/>
                <a:gridCol w="792088"/>
                <a:gridCol w="792088"/>
                <a:gridCol w="720080"/>
                <a:gridCol w="720080"/>
                <a:gridCol w="74374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02771"/>
              </p:ext>
            </p:extLst>
          </p:nvPr>
        </p:nvGraphicFramePr>
        <p:xfrm>
          <a:off x="971600" y="2204864"/>
          <a:ext cx="4392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792088"/>
                <a:gridCol w="720080"/>
                <a:gridCol w="7200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9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1485</Words>
  <Application>Microsoft Office PowerPoint</Application>
  <PresentationFormat>Экран (4:3)</PresentationFormat>
  <Paragraphs>553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По горизонтали: 1. О каком времени года  говорится в сказке татарского поэта?</vt:lpstr>
      <vt:lpstr>По горизонтали:  1. О каком времени года  говорится в сказке татарского поэта?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Ключевое слово - ТУКАЙ</vt:lpstr>
      <vt:lpstr>1. Какая птица в стихотворении  поэта вила гнездо из глины.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1.Сооружение, где сидела Водяная.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home</dc:creator>
  <cp:lastModifiedBy>ZUlfat</cp:lastModifiedBy>
  <cp:revision>37</cp:revision>
  <dcterms:created xsi:type="dcterms:W3CDTF">2015-01-27T12:08:12Z</dcterms:created>
  <dcterms:modified xsi:type="dcterms:W3CDTF">2015-11-06T20:17:55Z</dcterms:modified>
</cp:coreProperties>
</file>