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2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06" autoAdjust="0"/>
  </p:normalViewPr>
  <p:slideViewPr>
    <p:cSldViewPr snapToGrid="0" snapToObjects="1"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1889-BE69-4C72-92B5-A672971AFD8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F084-C856-4239-8FBD-4DAF976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6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hyperlink" Target="http://tatarmultfilm.ru/images/stories/persons/kege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tatarmultfilm.ru/images/stories/persons/kubalyakboy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85" y="314235"/>
            <a:ext cx="8244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Чистопольско-Высельский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республики Татарстан</a:t>
            </a:r>
            <a:endParaRPr lang="ru-RU" sz="2000" dirty="0"/>
          </a:p>
        </p:txBody>
      </p:sp>
      <p:pic>
        <p:nvPicPr>
          <p:cNvPr id="3" name="Picture 2" descr="G:\ФОТО2015\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5" y="2075920"/>
            <a:ext cx="2592288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7127" y="2075920"/>
            <a:ext cx="4197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Презентация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«В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мире сказок и стихов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Габдуллы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Тукая»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Автор-составитель:</a:t>
            </a:r>
          </a:p>
          <a:p>
            <a:r>
              <a:rPr lang="ru-RU" sz="2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Валиуллина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Нафиса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Набиулловна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21.02.1977.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среднее специальное, Нижнекамское педагогическое училище «Дошкольное воспитание», 2001 год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НИСПТР, педагогика и методика             дошкольного обучения,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</a:p>
          <a:p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72604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ДЕД – АК БАБАЙ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280"/>
            <a:ext cx="3169341" cy="307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96185" y="1556792"/>
            <a:ext cx="43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от снега всё белым бело,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 , улицу и небо замело,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……. , …….  идёт домой,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Несёт игрушек нам полным-полно.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31316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dirty="0" smtClean="0"/>
              <a:t>ЗАДАНИЕ - БИРЕМ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9594" y="3492649"/>
            <a:ext cx="37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Назовите пропущенные слова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 err="1" smtClean="0">
                <a:solidFill>
                  <a:srgbClr val="C00000"/>
                </a:solidFill>
              </a:rPr>
              <a:t>белый,дедушка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92267" y="4252446"/>
            <a:ext cx="93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ТЕСТ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4777" y="4756502"/>
            <a:ext cx="6629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 каком времени года идёт речь в стихотворении?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лето; б) осень; в) зима; г) весна.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2.Что дедушка несёт детям 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ягоды; б) торт; в) игрушки; г) ничего не несёт.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8610" y="1240115"/>
            <a:ext cx="403940" cy="4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8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ege">
            <a:hlinkClick r:id="rId4" tooltip="&quot;&lt;strong&gt;kege&lt;/strong&gt;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600000" cy="3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flipH="1">
            <a:off x="1532721" y="633838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 И КОЗА – ГАЛИ БЕЛ</a:t>
            </a:r>
            <a:r>
              <a:rPr lang="tt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 КӘҖӘ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4239" y="1251291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козою дру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 наш Гали: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кивает издали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бородой ему трясёт,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Гали траву несёт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 rot="10800000" flipV="1">
            <a:off x="4114956" y="3463856"/>
            <a:ext cx="4574788" cy="1847060"/>
            <a:chOff x="3538736" y="2636912"/>
            <a:chExt cx="4574788" cy="1847060"/>
          </a:xfrm>
        </p:grpSpPr>
        <p:cxnSp>
          <p:nvCxnSpPr>
            <p:cNvPr id="6" name="Соединительная линия уступом 5"/>
            <p:cNvCxnSpPr/>
            <p:nvPr/>
          </p:nvCxnSpPr>
          <p:spPr>
            <a:xfrm rot="16200000" flipH="1">
              <a:off x="3703881" y="2712947"/>
              <a:ext cx="822151" cy="670084"/>
            </a:xfrm>
            <a:prstGeom prst="bentConnector3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Соединительная линия уступом 7"/>
            <p:cNvCxnSpPr/>
            <p:nvPr/>
          </p:nvCxnSpPr>
          <p:spPr>
            <a:xfrm rot="10800000" flipV="1">
              <a:off x="4644011" y="2636912"/>
              <a:ext cx="864094" cy="432046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Соединительная линия уступом 13"/>
            <p:cNvCxnSpPr/>
            <p:nvPr/>
          </p:nvCxnSpPr>
          <p:spPr>
            <a:xfrm rot="5400000" flipV="1">
              <a:off x="4618208" y="3702735"/>
              <a:ext cx="1105277" cy="457198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Соединительная линия уступом 16"/>
            <p:cNvCxnSpPr/>
            <p:nvPr/>
          </p:nvCxnSpPr>
          <p:spPr>
            <a:xfrm>
              <a:off x="4336551" y="3933058"/>
              <a:ext cx="770385" cy="550914"/>
            </a:xfrm>
            <a:prstGeom prst="bentConnector3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Соединительная линия уступом 18"/>
            <p:cNvCxnSpPr/>
            <p:nvPr/>
          </p:nvCxnSpPr>
          <p:spPr>
            <a:xfrm>
              <a:off x="6125666" y="2641872"/>
              <a:ext cx="914400" cy="914400"/>
            </a:xfrm>
            <a:prstGeom prst="bentConnector3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/>
            <p:nvPr/>
          </p:nvCxnSpPr>
          <p:spPr>
            <a:xfrm rot="5400000">
              <a:off x="7267733" y="2846088"/>
              <a:ext cx="1050007" cy="641574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Соединительная линия уступом 28"/>
            <p:cNvCxnSpPr/>
            <p:nvPr/>
          </p:nvCxnSpPr>
          <p:spPr>
            <a:xfrm rot="16200000" flipH="1">
              <a:off x="5967047" y="3661316"/>
              <a:ext cx="986405" cy="468051"/>
            </a:xfrm>
            <a:prstGeom prst="bentConnector3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Соединительная линия уступом 37"/>
            <p:cNvCxnSpPr/>
            <p:nvPr/>
          </p:nvCxnSpPr>
          <p:spPr>
            <a:xfrm rot="16200000" flipH="1">
              <a:off x="5252807" y="3245711"/>
              <a:ext cx="833986" cy="540707"/>
            </a:xfrm>
            <a:prstGeom prst="bentConnector3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Соединительная линия уступом 41"/>
            <p:cNvCxnSpPr/>
            <p:nvPr/>
          </p:nvCxnSpPr>
          <p:spPr>
            <a:xfrm rot="10800000" flipV="1">
              <a:off x="6823873" y="3922764"/>
              <a:ext cx="968863" cy="550915"/>
            </a:xfrm>
            <a:prstGeom prst="bentConnector3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Соединительная линия уступом 49"/>
            <p:cNvCxnSpPr/>
            <p:nvPr/>
          </p:nvCxnSpPr>
          <p:spPr>
            <a:xfrm rot="10800000" flipV="1">
              <a:off x="6823872" y="2636912"/>
              <a:ext cx="968864" cy="608770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Соединительная линия уступом 54"/>
            <p:cNvCxnSpPr/>
            <p:nvPr/>
          </p:nvCxnSpPr>
          <p:spPr>
            <a:xfrm>
              <a:off x="3538736" y="3320986"/>
              <a:ext cx="914400" cy="914400"/>
            </a:xfrm>
            <a:prstGeom prst="bentConnector3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Соединительная линия уступом 57"/>
            <p:cNvCxnSpPr/>
            <p:nvPr/>
          </p:nvCxnSpPr>
          <p:spPr>
            <a:xfrm flipV="1">
              <a:off x="5580112" y="4388544"/>
              <a:ext cx="1114163" cy="85137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Соединительная линия уступом 73"/>
            <p:cNvCxnSpPr/>
            <p:nvPr/>
          </p:nvCxnSpPr>
          <p:spPr>
            <a:xfrm>
              <a:off x="5580114" y="2852937"/>
              <a:ext cx="360041" cy="313937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100" name="Picture 4" descr="Прозвища. которые мы получаем и дарим в ссорах и расставания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169" y="5210706"/>
            <a:ext cx="933907" cy="8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ordesign.info/images/pict/articles/1162806740/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63" y="2639372"/>
            <a:ext cx="794472" cy="7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323850" y="5169972"/>
            <a:ext cx="3601587" cy="140944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/>
              <a:t>Помоги </a:t>
            </a:r>
            <a:r>
              <a:rPr lang="tt-RU" dirty="0" smtClean="0"/>
              <a:t>козе добраться </a:t>
            </a:r>
          </a:p>
          <a:p>
            <a:r>
              <a:rPr lang="tt-RU" dirty="0" smtClean="0"/>
              <a:t>до </a:t>
            </a:r>
            <a:r>
              <a:rPr lang="tt-RU" dirty="0"/>
              <a:t>любимого лакомства.</a:t>
            </a:r>
          </a:p>
          <a:p>
            <a:r>
              <a:rPr lang="tt-RU" dirty="0"/>
              <a:t>Кәҗәгә яраткан ризыгы янына</a:t>
            </a:r>
          </a:p>
          <a:p>
            <a:r>
              <a:rPr lang="tt-RU" dirty="0"/>
              <a:t>барып җитәргә ярдәм ит.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59427" y="5169972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89744" y="795689"/>
            <a:ext cx="368422" cy="3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balyakboy">
            <a:hlinkClick r:id="rId4" tooltip="&quot;&lt;strong&gt;kubalyakboy&lt;/strong&gt;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600000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5763" y="548680"/>
            <a:ext cx="767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МАЛЫШ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МОТЫЛЁК -  БАЛА БЕЛӘН КҮБӘЛӘК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0633" y="1259468"/>
            <a:ext cx="2259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- СОРАУ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1692" y="1628800"/>
            <a:ext cx="416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стихотворения эти строки?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9061" y="2206329"/>
            <a:ext cx="3819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твой домик стоит –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вокруг или тень ?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бываешь ты сыт ?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ты занят весь день ?</a:t>
            </a:r>
          </a:p>
        </p:txBody>
      </p:sp>
      <p:pic>
        <p:nvPicPr>
          <p:cNvPr id="8" name="Рисунок 7" descr="Новость &quot;Бабочки&quot;, сообщество &quot;Состояние души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728385"/>
            <a:ext cx="2109968" cy="190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ультяшные бабоч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53" y="3501952"/>
            <a:ext cx="220027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96717" y="4543719"/>
            <a:ext cx="412770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 на рисунки.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девять отличий.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әсемнәргә иг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тибар белән кара.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Тугыз аерманы тап.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94859" y="548678"/>
            <a:ext cx="450531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1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ncult.tatarstan.ru/rus/file/news/29_19572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59228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63888" y="1002386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ЗАДАНИЕ-БИРЕМ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какой сказки эти слова?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обычай: человека я до смерти  щекочу.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подумай, что пугаю, я от радости кричу.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1920183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t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</a:t>
            </a:r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әтем ялгыз кешеләрне кытыклап үтерәм;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 әле, күргәч сине,шатланганымнан үкерәм.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588" y="332656"/>
            <a:ext cx="74888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ШУРАЛЕ - ШҮРӘЛЕ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37170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 smtClean="0"/>
              <a:t>ТЕСТ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159335"/>
            <a:ext cx="871296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t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ПОЕХАЛ ИЗ СЕЛА ПО ДРОВА ?       КУДА СУНУЛ ЛЕШИЙ СВОИ ПАЛЬЦЫ? </a:t>
            </a:r>
          </a:p>
          <a:p>
            <a:r>
              <a:rPr lang="tt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дедушка; б) парен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ь; в) мальчик.               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в карман; б) в воду; в) в щель.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НОС У ЛЕШЕГО?                           ШУРАЛЕ, ПОПАВ В ЛОВУШКУ: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курносый; б) конопатый; в) горбатый.     а) стал хохотать; б) взвыл от боли.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1769" y="428278"/>
            <a:ext cx="385056" cy="4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3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4/80/90/80090723_1979159_image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180"/>
            <a:ext cx="4457700" cy="364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shurale.ru/image6_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023179"/>
            <a:ext cx="4171949" cy="36440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050" y="116632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качества, которые подходят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Былтыру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которые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tt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Шүрәле белән Былтырга хас сыйфатларны аерып әйт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2897" y="4884521"/>
            <a:ext cx="1912604" cy="1011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Страшный</a:t>
            </a:r>
          </a:p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Куркыныч кыяфәтле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4751" y="4884522"/>
            <a:ext cx="1800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Глупый</a:t>
            </a:r>
          </a:p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Акылсыз</a:t>
            </a:r>
          </a:p>
        </p:txBody>
      </p:sp>
      <p:sp>
        <p:nvSpPr>
          <p:cNvPr id="13" name="Овал 12"/>
          <p:cNvSpPr/>
          <p:nvPr/>
        </p:nvSpPr>
        <p:spPr>
          <a:xfrm>
            <a:off x="7162798" y="4881948"/>
            <a:ext cx="1619251" cy="916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Наивный</a:t>
            </a:r>
          </a:p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Беркатлы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29275" y="5706009"/>
            <a:ext cx="16192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Храбрый</a:t>
            </a:r>
          </a:p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90750" y="5798922"/>
            <a:ext cx="1733550" cy="821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Хитрый</a:t>
            </a:r>
          </a:p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Хәйләкәр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2975" y="70524"/>
            <a:ext cx="400051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5828ea609e09822db3b3d5475e1703da-56-144&amp;n=2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725"/>
            <a:ext cx="4495800" cy="355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86475" y="180974"/>
            <a:ext cx="2762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на вопрос.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Сорауга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җавап бир.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3051" y="1053584"/>
            <a:ext cx="3371850" cy="163121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помогает Козе и Барану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злых волков?</a:t>
            </a:r>
          </a:p>
          <a:p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Кәҗә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Сарыкка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явыз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үреләрне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җиңәргә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нәрсә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улыша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76626" y="3926607"/>
            <a:ext cx="18764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2399" y="3926607"/>
            <a:ext cx="18383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курку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57374" y="5248275"/>
            <a:ext cx="20097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</a:t>
            </a:r>
          </a:p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акыл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81675" y="5248275"/>
            <a:ext cx="17621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</a:p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дуслык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62737" y="3859163"/>
            <a:ext cx="20621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Хитрост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хәйлә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0599" y="180974"/>
            <a:ext cx="419101" cy="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793</TotalTime>
  <Words>440</Words>
  <Application>Microsoft Office PowerPoint</Application>
  <PresentationFormat>Экран (4:3)</PresentationFormat>
  <Paragraphs>87</Paragraphs>
  <Slides>7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БЕЛЫЙ ДЕД – АК БАБАЙ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ZUlfat</cp:lastModifiedBy>
  <cp:revision>80</cp:revision>
  <dcterms:created xsi:type="dcterms:W3CDTF">2015-01-28T13:37:05Z</dcterms:created>
  <dcterms:modified xsi:type="dcterms:W3CDTF">2015-11-06T20:33:31Z</dcterms:modified>
</cp:coreProperties>
</file>