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7"/>
    <p:penClr>
      <a:srgbClr val="FF0000"/>
    </p:penClr>
  </p:showPr>
  <p:clrMru>
    <a:srgbClr val="FF3300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9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5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17F5B-48FB-44A1-B43E-FD62AAFE506A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1C9B8-11F3-474D-BCAB-048478CF5AC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1C9B8-11F3-474D-BCAB-048478CF5ACF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DDB8-BE81-4C6C-8A04-F3B4082DF3D7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3993-07C3-43BA-B83F-D7416F3079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DDB8-BE81-4C6C-8A04-F3B4082DF3D7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3993-07C3-43BA-B83F-D7416F3079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DDB8-BE81-4C6C-8A04-F3B4082DF3D7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3993-07C3-43BA-B83F-D7416F3079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DDB8-BE81-4C6C-8A04-F3B4082DF3D7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3993-07C3-43BA-B83F-D7416F3079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DDB8-BE81-4C6C-8A04-F3B4082DF3D7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3993-07C3-43BA-B83F-D7416F3079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DDB8-BE81-4C6C-8A04-F3B4082DF3D7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3993-07C3-43BA-B83F-D7416F3079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DDB8-BE81-4C6C-8A04-F3B4082DF3D7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3993-07C3-43BA-B83F-D7416F3079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DDB8-BE81-4C6C-8A04-F3B4082DF3D7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3993-07C3-43BA-B83F-D7416F3079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DDB8-BE81-4C6C-8A04-F3B4082DF3D7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3993-07C3-43BA-B83F-D7416F3079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DDB8-BE81-4C6C-8A04-F3B4082DF3D7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3993-07C3-43BA-B83F-D7416F3079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DDB8-BE81-4C6C-8A04-F3B4082DF3D7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3993-07C3-43BA-B83F-D7416F3079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EDDB8-BE81-4C6C-8A04-F3B4082DF3D7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53993-07C3-43BA-B83F-D7416F30794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advClick="0" advTm="5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43_petu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700808"/>
            <a:ext cx="7488832" cy="3888432"/>
          </a:xfrm>
          <a:prstGeom prst="rect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44016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Gungsuh" pitchFamily="18" charset="-127"/>
                <a:ea typeface="Gungsuh" pitchFamily="18" charset="-127"/>
                <a:cs typeface="Arial" pitchFamily="34" charset="0"/>
              </a:rPr>
              <a:t/>
            </a:r>
            <a:br>
              <a:rPr lang="ru-RU" sz="3200" dirty="0" smtClean="0">
                <a:solidFill>
                  <a:srgbClr val="0070C0"/>
                </a:solidFill>
                <a:latin typeface="Gungsuh" pitchFamily="18" charset="-127"/>
                <a:ea typeface="Gungsuh" pitchFamily="18" charset="-127"/>
                <a:cs typeface="Arial" pitchFamily="34" charset="0"/>
              </a:rPr>
            </a:br>
            <a:r>
              <a:rPr lang="ru-RU" sz="3200" dirty="0" smtClean="0">
                <a:solidFill>
                  <a:srgbClr val="0070C0"/>
                </a:solidFill>
                <a:latin typeface="Gungsuh" pitchFamily="18" charset="-127"/>
                <a:ea typeface="Gungsuh" pitchFamily="18" charset="-127"/>
                <a:cs typeface="Arial" pitchFamily="34" charset="0"/>
              </a:rPr>
              <a:t/>
            </a:r>
            <a:br>
              <a:rPr lang="ru-RU" sz="3200" dirty="0" smtClean="0">
                <a:solidFill>
                  <a:srgbClr val="0070C0"/>
                </a:solidFill>
                <a:latin typeface="Gungsuh" pitchFamily="18" charset="-127"/>
                <a:ea typeface="Gungsuh" pitchFamily="18" charset="-127"/>
                <a:cs typeface="Arial" pitchFamily="34" charset="0"/>
              </a:rPr>
            </a:br>
            <a:r>
              <a:rPr lang="ru-RU" sz="3200" dirty="0" smtClean="0">
                <a:solidFill>
                  <a:srgbClr val="0070C0"/>
                </a:solidFill>
                <a:latin typeface="Gungsuh" pitchFamily="18" charset="-127"/>
                <a:ea typeface="Gungsuh" pitchFamily="18" charset="-127"/>
                <a:cs typeface="Arial" pitchFamily="34" charset="0"/>
              </a:rPr>
              <a:t/>
            </a:r>
            <a:br>
              <a:rPr lang="ru-RU" sz="3200" dirty="0" smtClean="0">
                <a:solidFill>
                  <a:srgbClr val="0070C0"/>
                </a:solidFill>
                <a:latin typeface="Gungsuh" pitchFamily="18" charset="-127"/>
                <a:ea typeface="Gungsuh" pitchFamily="18" charset="-127"/>
                <a:cs typeface="Arial" pitchFamily="34" charset="0"/>
              </a:rPr>
            </a:br>
            <a:r>
              <a:rPr lang="ru-RU" sz="3200" dirty="0" smtClean="0">
                <a:solidFill>
                  <a:srgbClr val="0070C0"/>
                </a:solidFill>
                <a:latin typeface="Gungsuh" pitchFamily="18" charset="-127"/>
                <a:ea typeface="Gungsuh" pitchFamily="18" charset="-127"/>
                <a:cs typeface="Arial" pitchFamily="34" charset="0"/>
              </a:rPr>
              <a:t/>
            </a:r>
            <a:br>
              <a:rPr lang="ru-RU" sz="3200" dirty="0" smtClean="0">
                <a:solidFill>
                  <a:srgbClr val="0070C0"/>
                </a:solidFill>
                <a:latin typeface="Gungsuh" pitchFamily="18" charset="-127"/>
                <a:ea typeface="Gungsuh" pitchFamily="18" charset="-127"/>
                <a:cs typeface="Arial" pitchFamily="34" charset="0"/>
              </a:rPr>
            </a:br>
            <a:r>
              <a:rPr lang="ru-RU" sz="3200" dirty="0" smtClean="0">
                <a:solidFill>
                  <a:srgbClr val="0070C0"/>
                </a:solidFill>
                <a:latin typeface="Gungsuh" pitchFamily="18" charset="-127"/>
                <a:ea typeface="Gungsuh" pitchFamily="18" charset="-127"/>
                <a:cs typeface="Arial" pitchFamily="34" charset="0"/>
              </a:rPr>
              <a:t/>
            </a:r>
            <a:br>
              <a:rPr lang="ru-RU" sz="3200" dirty="0" smtClean="0">
                <a:solidFill>
                  <a:srgbClr val="0070C0"/>
                </a:solidFill>
                <a:latin typeface="Gungsuh" pitchFamily="18" charset="-127"/>
                <a:ea typeface="Gungsuh" pitchFamily="18" charset="-127"/>
                <a:cs typeface="Arial" pitchFamily="34" charset="0"/>
              </a:rPr>
            </a:br>
            <a:r>
              <a:rPr lang="ru-RU" sz="3200" dirty="0" smtClean="0">
                <a:solidFill>
                  <a:srgbClr val="0070C0"/>
                </a:solidFill>
                <a:latin typeface="Gungsuh" pitchFamily="18" charset="-127"/>
                <a:ea typeface="Gungsuh" pitchFamily="18" charset="-127"/>
                <a:cs typeface="Arial" pitchFamily="34" charset="0"/>
              </a:rPr>
              <a:t/>
            </a:r>
            <a:br>
              <a:rPr lang="ru-RU" sz="3200" dirty="0" smtClean="0">
                <a:solidFill>
                  <a:srgbClr val="0070C0"/>
                </a:solidFill>
                <a:latin typeface="Gungsuh" pitchFamily="18" charset="-127"/>
                <a:ea typeface="Gungsuh" pitchFamily="18" charset="-127"/>
                <a:cs typeface="Arial" pitchFamily="34" charset="0"/>
              </a:rPr>
            </a:br>
            <a:r>
              <a:rPr lang="ru-RU" sz="3200" dirty="0" smtClean="0">
                <a:solidFill>
                  <a:srgbClr val="0070C0"/>
                </a:solidFill>
                <a:latin typeface="Gungsuh" pitchFamily="18" charset="-127"/>
                <a:ea typeface="Gungsuh" pitchFamily="18" charset="-127"/>
                <a:cs typeface="Arial" pitchFamily="34" charset="0"/>
              </a:rPr>
              <a:t/>
            </a:r>
            <a:br>
              <a:rPr lang="ru-RU" sz="3200" dirty="0" smtClean="0">
                <a:solidFill>
                  <a:srgbClr val="0070C0"/>
                </a:solidFill>
                <a:latin typeface="Gungsuh" pitchFamily="18" charset="-127"/>
                <a:ea typeface="Gungsuh" pitchFamily="18" charset="-127"/>
                <a:cs typeface="Arial" pitchFamily="34" charset="0"/>
              </a:rPr>
            </a:br>
            <a:r>
              <a:rPr lang="ru-RU" sz="3200" dirty="0" smtClean="0">
                <a:solidFill>
                  <a:srgbClr val="0070C0"/>
                </a:solidFill>
                <a:latin typeface="Gungsuh" pitchFamily="18" charset="-127"/>
                <a:ea typeface="Gungsuh" pitchFamily="18" charset="-127"/>
                <a:cs typeface="Arial" pitchFamily="34" charset="0"/>
              </a:rPr>
              <a:t/>
            </a:r>
            <a:br>
              <a:rPr lang="ru-RU" sz="3200" dirty="0" smtClean="0">
                <a:solidFill>
                  <a:srgbClr val="0070C0"/>
                </a:solidFill>
                <a:latin typeface="Gungsuh" pitchFamily="18" charset="-127"/>
                <a:ea typeface="Gungsuh" pitchFamily="18" charset="-127"/>
                <a:cs typeface="Arial" pitchFamily="34" charset="0"/>
              </a:rPr>
            </a:br>
            <a:r>
              <a:rPr lang="ru-RU" sz="3200" dirty="0" smtClean="0">
                <a:solidFill>
                  <a:srgbClr val="0070C0"/>
                </a:solidFill>
                <a:latin typeface="Gungsuh" pitchFamily="18" charset="-127"/>
                <a:ea typeface="Gungsuh" pitchFamily="18" charset="-127"/>
                <a:cs typeface="Arial" pitchFamily="34" charset="0"/>
              </a:rPr>
              <a:t/>
            </a:r>
            <a:br>
              <a:rPr lang="ru-RU" sz="3200" dirty="0" smtClean="0">
                <a:solidFill>
                  <a:srgbClr val="0070C0"/>
                </a:solidFill>
                <a:latin typeface="Gungsuh" pitchFamily="18" charset="-127"/>
                <a:ea typeface="Gungsuh" pitchFamily="18" charset="-127"/>
                <a:cs typeface="Arial" pitchFamily="34" charset="0"/>
              </a:rPr>
            </a:br>
            <a:r>
              <a:rPr lang="ru-RU" sz="3200" dirty="0" smtClean="0">
                <a:solidFill>
                  <a:srgbClr val="0070C0"/>
                </a:solidFill>
                <a:latin typeface="Gungsuh" pitchFamily="18" charset="-127"/>
                <a:ea typeface="Gungsuh" pitchFamily="18" charset="-127"/>
                <a:cs typeface="Arial" pitchFamily="34" charset="0"/>
              </a:rPr>
              <a:t/>
            </a:r>
            <a:br>
              <a:rPr lang="ru-RU" sz="3200" dirty="0" smtClean="0">
                <a:solidFill>
                  <a:srgbClr val="0070C0"/>
                </a:solidFill>
                <a:latin typeface="Gungsuh" pitchFamily="18" charset="-127"/>
                <a:ea typeface="Gungsuh" pitchFamily="18" charset="-127"/>
                <a:cs typeface="Arial" pitchFamily="34" charset="0"/>
              </a:rPr>
            </a:br>
            <a:r>
              <a:rPr lang="ru-RU" sz="3200" dirty="0" smtClean="0">
                <a:solidFill>
                  <a:srgbClr val="0070C0"/>
                </a:solidFill>
                <a:latin typeface="Gungsuh" pitchFamily="18" charset="-127"/>
                <a:ea typeface="Gungsuh" pitchFamily="18" charset="-127"/>
                <a:cs typeface="Arial" pitchFamily="34" charset="0"/>
              </a:rPr>
              <a:t>Презентация непосредственно-образовательной деятельности для детей младшей группы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atin typeface="Arial" pitchFamily="34" charset="0"/>
                <a:cs typeface="Arial" pitchFamily="34" charset="0"/>
              </a:rPr>
              <a:t>                                          Рисование</a:t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atin typeface="Arial" pitchFamily="34" charset="0"/>
                <a:cs typeface="Arial" pitchFamily="34" charset="0"/>
              </a:rPr>
              <a:t>                           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«Цыплята гуляют с наседкой»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atin typeface="Arial" pitchFamily="34" charset="0"/>
                <a:cs typeface="Arial" pitchFamily="34" charset="0"/>
              </a:rPr>
              <a:t>в</a:t>
            </a:r>
            <a:r>
              <a:rPr lang="ru-RU" sz="2700" dirty="0" smtClean="0">
                <a:latin typeface="Arial" pitchFamily="34" charset="0"/>
                <a:cs typeface="Arial" pitchFamily="34" charset="0"/>
              </a:rPr>
              <a:t>оспитатель: Журавская Елена Борисовна</a:t>
            </a:r>
            <a:endParaRPr lang="ru-RU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 flipV="1">
            <a:off x="467544" y="1700808"/>
            <a:ext cx="7992888" cy="288032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</a:p>
          <a:p>
            <a:pPr algn="r"/>
            <a:endParaRPr lang="ru-RU" dirty="0"/>
          </a:p>
        </p:txBody>
      </p:sp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лако 12"/>
          <p:cNvSpPr/>
          <p:nvPr/>
        </p:nvSpPr>
        <p:spPr>
          <a:xfrm>
            <a:off x="4788024" y="2924944"/>
            <a:ext cx="4032448" cy="2592288"/>
          </a:xfrm>
          <a:prstGeom prst="cloud">
            <a:avLst/>
          </a:prstGeom>
          <a:solidFill>
            <a:schemeClr val="accent6"/>
          </a:solidFill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C00"/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547664" y="4293096"/>
            <a:ext cx="2592288" cy="208823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15" name="Содержимое 14"/>
          <p:cNvSpPr>
            <a:spLocks noGrp="1"/>
          </p:cNvSpPr>
          <p:nvPr>
            <p:ph sz="half" idx="1"/>
          </p:nvPr>
        </p:nvSpPr>
        <p:spPr>
          <a:xfrm>
            <a:off x="0" y="692696"/>
            <a:ext cx="5004048" cy="2808312"/>
          </a:xfrm>
          <a:prstGeom prst="cloud">
            <a:avLst/>
          </a:prstGeom>
          <a:solidFill>
            <a:srgbClr val="92D05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Желтые клубочки ходят возле мамы - </a:t>
            </a:r>
            <a:r>
              <a:rPr lang="ru-RU" sz="2400" dirty="0" err="1" smtClean="0">
                <a:solidFill>
                  <a:schemeClr val="tx1"/>
                </a:solidFill>
              </a:rPr>
              <a:t>квочки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Зернышки собирают, пищат , не утихают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5220072" y="3429000"/>
            <a:ext cx="3384376" cy="10801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dirty="0" smtClean="0"/>
              <a:t>Шарики пушистые, как солнышко лучистые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 flipH="1">
            <a:off x="4788024" y="332656"/>
            <a:ext cx="4032448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Загадки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8" name="Рисунок 17" descr="e683251d4339e90a5ae47b5affe93b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3645024"/>
            <a:ext cx="3240360" cy="2880320"/>
          </a:xfrm>
          <a:prstGeom prst="rect">
            <a:avLst/>
          </a:prstGeom>
        </p:spPr>
      </p:pic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6000" i="1" dirty="0" smtClean="0">
                <a:solidFill>
                  <a:schemeClr val="tx2">
                    <a:lumMod val="75000"/>
                  </a:schemeClr>
                </a:solidFill>
              </a:rPr>
              <a:t>Стихотворения	</a:t>
            </a:r>
            <a:endParaRPr lang="ru-RU" sz="60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51520" y="1196752"/>
            <a:ext cx="3960440" cy="187220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i="1" dirty="0" smtClean="0">
                <a:solidFill>
                  <a:srgbClr val="00B050"/>
                </a:solidFill>
              </a:rPr>
              <a:t>На весеннем на лугу, куры травку клюют, куры травку клюют и цыпляток зовут: </a:t>
            </a:r>
          </a:p>
          <a:p>
            <a:pPr algn="ctr"/>
            <a:r>
              <a:rPr lang="ru-RU" i="1" dirty="0" smtClean="0">
                <a:solidFill>
                  <a:srgbClr val="00B050"/>
                </a:solidFill>
              </a:rPr>
              <a:t> ко – </a:t>
            </a:r>
            <a:r>
              <a:rPr lang="ru-RU" i="1" dirty="0" err="1" smtClean="0">
                <a:solidFill>
                  <a:srgbClr val="00B050"/>
                </a:solidFill>
              </a:rPr>
              <a:t>ко</a:t>
            </a:r>
            <a:r>
              <a:rPr lang="ru-RU" i="1" dirty="0" smtClean="0">
                <a:solidFill>
                  <a:srgbClr val="00B050"/>
                </a:solidFill>
              </a:rPr>
              <a:t> – </a:t>
            </a:r>
            <a:r>
              <a:rPr lang="ru-RU" i="1" dirty="0" err="1" smtClean="0">
                <a:solidFill>
                  <a:srgbClr val="00B050"/>
                </a:solidFill>
              </a:rPr>
              <a:t>ко</a:t>
            </a:r>
            <a:r>
              <a:rPr lang="ru-RU" i="1" dirty="0" smtClean="0">
                <a:solidFill>
                  <a:srgbClr val="00B050"/>
                </a:solidFill>
              </a:rPr>
              <a:t> </a:t>
            </a:r>
            <a:endParaRPr lang="ru-RU" i="1" dirty="0">
              <a:solidFill>
                <a:srgbClr val="00B050"/>
              </a:solidFill>
            </a:endParaRPr>
          </a:p>
        </p:txBody>
      </p:sp>
      <p:pic>
        <p:nvPicPr>
          <p:cNvPr id="10" name="Содержимое 9" descr="0001-001-Mamy-zhivotnykh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3212976"/>
            <a:ext cx="3982566" cy="3245247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5025" y="1268760"/>
            <a:ext cx="4041775" cy="158417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i="1" dirty="0" smtClean="0">
                <a:solidFill>
                  <a:srgbClr val="FF3300"/>
                </a:solidFill>
              </a:rPr>
              <a:t>Мама и детишки по улице шагают, желтые комочки мамы догоняют.</a:t>
            </a:r>
          </a:p>
          <a:p>
            <a:pPr algn="ctr"/>
            <a:r>
              <a:rPr lang="ru-RU" i="1" dirty="0" smtClean="0">
                <a:solidFill>
                  <a:srgbClr val="FF3300"/>
                </a:solidFill>
              </a:rPr>
              <a:t>Они идут по улочке, спешат за мамой курочкой.</a:t>
            </a:r>
            <a:endParaRPr lang="ru-RU" i="1" dirty="0">
              <a:solidFill>
                <a:srgbClr val="FF3300"/>
              </a:solidFill>
            </a:endParaRPr>
          </a:p>
        </p:txBody>
      </p:sp>
      <p:pic>
        <p:nvPicPr>
          <p:cNvPr id="11" name="Содержимое 10" descr="1189426__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72000" y="3212976"/>
            <a:ext cx="4041775" cy="3096343"/>
          </a:xfrm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5400" i="1" dirty="0" smtClean="0">
                <a:solidFill>
                  <a:schemeClr val="tx2">
                    <a:lumMod val="75000"/>
                  </a:schemeClr>
                </a:solidFill>
              </a:rPr>
              <a:t>Рассматривание цыпленка</a:t>
            </a:r>
            <a:endParaRPr lang="ru-RU" sz="54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" name="Содержимое 11" descr="0000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628800"/>
            <a:ext cx="6336704" cy="4896544"/>
          </a:xfrm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9600" i="1" dirty="0" smtClean="0">
                <a:solidFill>
                  <a:schemeClr val="tx2">
                    <a:lumMod val="75000"/>
                  </a:schemeClr>
                </a:solidFill>
              </a:rPr>
              <a:t>Материалы</a:t>
            </a:r>
            <a:endParaRPr lang="ru-RU" sz="96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 flipV="1">
            <a:off x="1619672" y="1412777"/>
            <a:ext cx="72008" cy="14401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9" name="Содержимое 8" descr="w256h2561372342382brush256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700808"/>
            <a:ext cx="2438400" cy="2438400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1916832"/>
            <a:ext cx="3455367" cy="93610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" name="Содержимое 9" descr="120762073_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2699792" y="4077072"/>
            <a:ext cx="4041775" cy="2554402"/>
          </a:xfrm>
        </p:spPr>
      </p:pic>
      <p:pic>
        <p:nvPicPr>
          <p:cNvPr id="11" name="Рисунок 10" descr="100719035_large_albom_dlya_risovaniya_koteno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628800"/>
            <a:ext cx="4248471" cy="2160240"/>
          </a:xfrm>
          <a:prstGeom prst="rect">
            <a:avLst/>
          </a:prstGeom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6600" i="1" dirty="0" smtClean="0">
                <a:solidFill>
                  <a:schemeClr val="tx2">
                    <a:lumMod val="75000"/>
                  </a:schemeClr>
                </a:solidFill>
              </a:rPr>
              <a:t>Приемы изображения</a:t>
            </a:r>
            <a:endParaRPr lang="ru-RU" sz="66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Содержимое 8" descr="image0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94491" y="1600200"/>
            <a:ext cx="4355018" cy="4525963"/>
          </a:xfrm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9600" i="1" dirty="0" smtClean="0">
                <a:solidFill>
                  <a:schemeClr val="tx2">
                    <a:lumMod val="75000"/>
                  </a:schemeClr>
                </a:solidFill>
              </a:rPr>
              <a:t>Мы рисуем</a:t>
            </a:r>
            <a:endParaRPr lang="ru-RU" sz="96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a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772816"/>
            <a:ext cx="6912768" cy="4608512"/>
          </a:xfrm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</TotalTime>
  <Words>76</Words>
  <Application>Microsoft Office PowerPoint</Application>
  <PresentationFormat>Экран (4:3)</PresentationFormat>
  <Paragraphs>17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         Презентация непосредственно-образовательной деятельности для детей младшей группы                                            Рисование                             «Цыплята гуляют с наседкой»       воспитатель: Журавская Елена Борисовна</vt:lpstr>
      <vt:lpstr>Слайд 2</vt:lpstr>
      <vt:lpstr>Стихотворения </vt:lpstr>
      <vt:lpstr>Рассматривание цыпленка</vt:lpstr>
      <vt:lpstr>Материалы</vt:lpstr>
      <vt:lpstr>Приемы изображения</vt:lpstr>
      <vt:lpstr>Мы рисуем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непосредственно-образовательной деятельности для детей младшей группы  Рисование «Цыплята гуляют с наседкой»</dc:title>
  <dc:creator>PolLatimer</dc:creator>
  <cp:lastModifiedBy>PolLatimer</cp:lastModifiedBy>
  <cp:revision>18</cp:revision>
  <dcterms:created xsi:type="dcterms:W3CDTF">2015-11-05T14:28:08Z</dcterms:created>
  <dcterms:modified xsi:type="dcterms:W3CDTF">2015-11-05T17:22:53Z</dcterms:modified>
</cp:coreProperties>
</file>