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DE2287-7B1F-4AF5-B91D-6FA48579355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57911A-18B9-4864-99C0-5D3FE3672959}" type="datetimeFigureOut">
              <a:rPr lang="ru-RU" smtClean="0"/>
              <a:t>10.04.2014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Золотые травы Хохломы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Долгинцева Вера Сергеевна</a:t>
            </a:r>
          </a:p>
          <a:p>
            <a:r>
              <a:rPr lang="ru-RU" dirty="0" smtClean="0"/>
              <a:t>ПДО </a:t>
            </a:r>
            <a:r>
              <a:rPr lang="ru-RU" dirty="0" smtClean="0"/>
              <a:t>КЦХТДиЮ </a:t>
            </a:r>
            <a:r>
              <a:rPr lang="ru-RU" dirty="0" smtClean="0"/>
              <a:t>«Рассветы Камчатки»</a:t>
            </a:r>
            <a:endParaRPr lang="ru-RU" dirty="0"/>
          </a:p>
        </p:txBody>
      </p:sp>
      <p:pic>
        <p:nvPicPr>
          <p:cNvPr id="2051" name="Picture 3" descr="C:\Users\user2908\Desktop\Хохлома\травный орнамент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535060" y="1060377"/>
            <a:ext cx="254151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2908\Desktop\Хохлома\травный орнамент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73906" r="19053" b="2534"/>
          <a:stretch/>
        </p:blipFill>
        <p:spPr bwMode="auto">
          <a:xfrm rot="5400000">
            <a:off x="7535060" y="3745903"/>
            <a:ext cx="254151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2908\Desktop\Хохлома\травный орнамент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73906" r="59417" b="2534"/>
          <a:stretch/>
        </p:blipFill>
        <p:spPr bwMode="auto">
          <a:xfrm rot="5400000">
            <a:off x="8470623" y="6217028"/>
            <a:ext cx="670384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Хохломская 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Переходим к практической работе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44824"/>
            <a:ext cx="3752800" cy="3922645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38" y="260648"/>
            <a:ext cx="7620000" cy="1143000"/>
          </a:xfrm>
        </p:spPr>
        <p:txBody>
          <a:bodyPr/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3" action="ppaction://hlinksldjump"/>
              </a:rPr>
              <a:t>История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4" action="ppaction://hlinksldjump"/>
              </a:rPr>
              <a:t>Этапы росписи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5" action="ppaction://hlinksldjump"/>
              </a:rPr>
              <a:t>Травяной орнамент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6" action="ppaction://hlinksldjump"/>
              </a:rPr>
              <a:t>Ягоды хохломы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7" action="ppaction://hlinksldjump"/>
              </a:rPr>
              <a:t>Стихи о Хохломе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03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Хохлома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ru-RU" sz="2900" dirty="0" smtClean="0"/>
              <a:t>Прекрасная </a:t>
            </a:r>
            <a:r>
              <a:rPr lang="ru-RU" sz="2900" dirty="0"/>
              <a:t>осенняя пора… Выглянет солнышко из-за осенних туч, и сразу лес вспыхнет чудесным огнём. Золотом горят листья берёзок, клёнов, драгоценными рубинами краснеют спелые ягоды калины, рябины. А это уже не осенний лес, но такая же нарядная красочная деревянная посуда. Будто это не обыкновенные деревянные миски да ложки, ковши-братины да чаши, а золотые! Такую посуду и на царский стол поставить незазорно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07" y="2276872"/>
            <a:ext cx="450476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9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76158"/>
            <a:ext cx="5062994" cy="38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Хохломы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466728" cy="45902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 smtClean="0"/>
              <a:t>Зарождение </a:t>
            </a:r>
            <a:r>
              <a:rPr lang="ru-RU" dirty="0"/>
              <a:t>хохломского промысла искусствоведы относят ко второй половине XVII века.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72008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465269" y="6489320"/>
            <a:ext cx="678731" cy="36000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3" y="1844824"/>
            <a:ext cx="482097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Яркая, праздничная посуда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99427"/>
            <a:ext cx="3657600" cy="4590288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ru-RU" dirty="0" smtClean="0"/>
              <a:t>Увидев </a:t>
            </a:r>
            <a:r>
              <a:rPr lang="ru-RU" dirty="0"/>
              <a:t>хохломскую посуду, царь сразу же догадался, кто её расписывает, и </a:t>
            </a:r>
            <a:r>
              <a:rPr lang="ru-RU" dirty="0" smtClean="0"/>
              <a:t>послал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заволжские леса стражников. Предупреждённый живописец успел скрыться, но он обучил премудростям необыкновенного ремесла местных жителей и оставил им краски и волшебную кисть.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росписи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16832"/>
            <a:ext cx="36576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039"/>
            <a:ext cx="3657600" cy="398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465269" y="6489320"/>
            <a:ext cx="678731" cy="36000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Травяной орнамент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3779"/>
            <a:ext cx="3657600" cy="35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49089"/>
            <a:ext cx="381642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465269" y="6489320"/>
            <a:ext cx="678731" cy="36000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3381" r="3444" b="3359"/>
          <a:stretch/>
        </p:blipFill>
        <p:spPr>
          <a:xfrm>
            <a:off x="692726" y="1681018"/>
            <a:ext cx="3195783" cy="398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255" y="2318327"/>
            <a:ext cx="3066472" cy="312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72008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465269" y="6489320"/>
            <a:ext cx="678731" cy="36000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Хохлома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23633"/>
            <a:ext cx="3657600" cy="45902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 листочки как листочки,</a:t>
            </a:r>
          </a:p>
          <a:p>
            <a:endParaRPr lang="ru-RU" dirty="0"/>
          </a:p>
          <a:p>
            <a:r>
              <a:rPr lang="ru-RU" dirty="0"/>
              <a:t>Здесь же каждый золотой.</a:t>
            </a:r>
          </a:p>
          <a:p>
            <a:endParaRPr lang="ru-RU" dirty="0"/>
          </a:p>
          <a:p>
            <a:r>
              <a:rPr lang="ru-RU" dirty="0"/>
              <a:t>Красоту такую люди</a:t>
            </a:r>
          </a:p>
          <a:p>
            <a:endParaRPr lang="ru-RU" dirty="0"/>
          </a:p>
          <a:p>
            <a:r>
              <a:rPr lang="ru-RU" dirty="0"/>
              <a:t>Называют ХОХЛОМОЙ!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3657600" cy="2743200"/>
          </a:xfrm>
        </p:spPr>
      </p:pic>
      <p:pic>
        <p:nvPicPr>
          <p:cNvPr id="1026" name="Picture 2" descr="C:\Users\user2908\Desktop\Хохлома\ваз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672408" cy="27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69" y="5445224"/>
            <a:ext cx="678731" cy="644491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465269" y="6489320"/>
            <a:ext cx="678731" cy="36000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</TotalTime>
  <Words>158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Золотые травы Хохломы</vt:lpstr>
      <vt:lpstr>Хохлома</vt:lpstr>
      <vt:lpstr>Золотая Хохлома</vt:lpstr>
      <vt:lpstr>История Хохломы</vt:lpstr>
      <vt:lpstr>Яркая, праздничная посуда</vt:lpstr>
      <vt:lpstr>Этапы росписи</vt:lpstr>
      <vt:lpstr>Травяной орнамент</vt:lpstr>
      <vt:lpstr>Ягода</vt:lpstr>
      <vt:lpstr>Золотая Хохлома</vt:lpstr>
      <vt:lpstr>Хохломская роспись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Золотые травы Хохломы</dc:title>
  <dc:creator>user2908</dc:creator>
  <cp:lastModifiedBy>Сервер</cp:lastModifiedBy>
  <cp:revision>10</cp:revision>
  <dcterms:created xsi:type="dcterms:W3CDTF">2013-04-29T04:06:39Z</dcterms:created>
  <dcterms:modified xsi:type="dcterms:W3CDTF">2014-04-10T03:18:38Z</dcterms:modified>
</cp:coreProperties>
</file>