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43" autoAdjust="0"/>
  </p:normalViewPr>
  <p:slideViewPr>
    <p:cSldViewPr>
      <p:cViewPr varScale="1">
        <p:scale>
          <a:sx n="84" d="100"/>
          <a:sy n="84" d="100"/>
        </p:scale>
        <p:origin x="-154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AC2C-D5F8-4C7B-8D3E-EBBEA82F37D2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969-A24F-4770-BA11-DCA752A4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AC2C-D5F8-4C7B-8D3E-EBBEA82F37D2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969-A24F-4770-BA11-DCA752A4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AC2C-D5F8-4C7B-8D3E-EBBEA82F37D2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969-A24F-4770-BA11-DCA752A4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AC2C-D5F8-4C7B-8D3E-EBBEA82F37D2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969-A24F-4770-BA11-DCA752A4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AC2C-D5F8-4C7B-8D3E-EBBEA82F37D2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969-A24F-4770-BA11-DCA752A4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AC2C-D5F8-4C7B-8D3E-EBBEA82F37D2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969-A24F-4770-BA11-DCA752A4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AC2C-D5F8-4C7B-8D3E-EBBEA82F37D2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969-A24F-4770-BA11-DCA752A4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AC2C-D5F8-4C7B-8D3E-EBBEA82F37D2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969-A24F-4770-BA11-DCA752A4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AC2C-D5F8-4C7B-8D3E-EBBEA82F37D2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969-A24F-4770-BA11-DCA752A4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AC2C-D5F8-4C7B-8D3E-EBBEA82F37D2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969-A24F-4770-BA11-DCA752A4F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AC2C-D5F8-4C7B-8D3E-EBBEA82F37D2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AF2A969-A24F-4770-BA11-DCA752A4F8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C8AC2C-D5F8-4C7B-8D3E-EBBEA82F37D2}" type="datetimeFigureOut">
              <a:rPr lang="ru-RU" smtClean="0"/>
              <a:pPr/>
              <a:t>05.11.2015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F2A969-A24F-4770-BA11-DCA752A4F81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2428868"/>
            <a:ext cx="7786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i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ПАРАЛИМПИЙСКОЕ  ДВИЖЕНИЕ В МИРОВОЙ  ПРАКТИКЕ </a:t>
            </a:r>
          </a:p>
        </p:txBody>
      </p:sp>
      <p:pic>
        <p:nvPicPr>
          <p:cNvPr id="1026" name="Picture 2" descr="C:\Users\1\Desktop\Новая папка (4)\олимпиада\Paralympics-Agitos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43240" y="4857760"/>
            <a:ext cx="2484899" cy="166210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857224" y="3929066"/>
            <a:ext cx="71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Выполнила: инструктор по физической культуре </a:t>
            </a:r>
            <a:r>
              <a:rPr lang="ru-RU" sz="2400" b="1" dirty="0" err="1" smtClean="0">
                <a:solidFill>
                  <a:srgbClr val="FFFF00"/>
                </a:solidFill>
              </a:rPr>
              <a:t>Хапрёнкова</a:t>
            </a:r>
            <a:r>
              <a:rPr lang="ru-RU" sz="2400" b="1" dirty="0" smtClean="0">
                <a:solidFill>
                  <a:srgbClr val="FFFF00"/>
                </a:solidFill>
              </a:rPr>
              <a:t> О.А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714356"/>
            <a:ext cx="8501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Муниципальное бюджетное общеобразовательное  учреждение «Средняя школа № 16 – Центр образования р.п. Первомайский» </a:t>
            </a:r>
          </a:p>
          <a:p>
            <a:pPr algn="ctr"/>
            <a:r>
              <a:rPr lang="ru-RU" sz="2400" b="1" dirty="0" smtClean="0"/>
              <a:t>структурное  подразделение «Детский сад № 18»</a:t>
            </a:r>
            <a:endParaRPr lang="ru-RU" sz="24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 descr="C:\Users\1\Desktop\Новая папка (4)\олимпиада\Voice_of_Alberta_Russian_TV_Russian_Radio_Olympics_2014_Sochi_web_2-890x39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00166" y="1428736"/>
            <a:ext cx="6381765" cy="28323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571604" y="4429132"/>
            <a:ext cx="6300892" cy="769441"/>
          </a:xfrm>
          <a:prstGeom prst="rect">
            <a:avLst/>
          </a:prstGeom>
          <a:noFill/>
        </p:spPr>
        <p:txBody>
          <a:bodyPr wrap="none" rtlCol="0">
            <a:prstTxWarp prst="textWave1">
              <a:avLst/>
            </a:prstTxWarp>
            <a:spAutoFit/>
          </a:bodyPr>
          <a:lstStyle/>
          <a:p>
            <a:r>
              <a:rPr lang="ru-RU" sz="44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Спасибо за внимание!</a:t>
            </a:r>
            <a:endParaRPr lang="ru-RU" sz="4400" b="1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785794"/>
            <a:ext cx="507209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  <a:r>
              <a:rPr lang="ru-RU" sz="2000" dirty="0">
                <a:solidFill>
                  <a:srgbClr val="C00000"/>
                </a:solidFill>
              </a:rPr>
              <a:t>В 1924 г. в Париже впервые были проведены «Олимпийские игры для глухи Основателем </a:t>
            </a:r>
            <a:r>
              <a:rPr lang="ru-RU" sz="2000" dirty="0" err="1">
                <a:solidFill>
                  <a:srgbClr val="C00000"/>
                </a:solidFill>
              </a:rPr>
              <a:t>паралимпийского</a:t>
            </a:r>
            <a:r>
              <a:rPr lang="ru-RU" sz="2000" dirty="0">
                <a:solidFill>
                  <a:srgbClr val="C00000"/>
                </a:solidFill>
              </a:rPr>
              <a:t> движения является выдающийся нейрохирург </a:t>
            </a:r>
            <a:r>
              <a:rPr lang="ru-RU" sz="2000" dirty="0" smtClean="0">
                <a:solidFill>
                  <a:srgbClr val="C00000"/>
                </a:solidFill>
              </a:rPr>
              <a:t>Людвиг Гутман  </a:t>
            </a:r>
            <a:r>
              <a:rPr lang="ru-RU" sz="2000" dirty="0">
                <a:solidFill>
                  <a:srgbClr val="C00000"/>
                </a:solidFill>
              </a:rPr>
              <a:t>3 июля 1899 — 18 марта </a:t>
            </a:r>
            <a:r>
              <a:rPr lang="ru-RU" sz="2000" dirty="0" smtClean="0">
                <a:solidFill>
                  <a:srgbClr val="C00000"/>
                </a:solidFill>
              </a:rPr>
              <a:t>1980, который </a:t>
            </a:r>
            <a:r>
              <a:rPr lang="ru-RU" sz="2000" dirty="0">
                <a:solidFill>
                  <a:srgbClr val="C00000"/>
                </a:solidFill>
              </a:rPr>
              <a:t>на практике доказал, что спорт для людей с физическими недостатками создает условия для:</a:t>
            </a:r>
          </a:p>
          <a:p>
            <a:pPr algn="just"/>
            <a:r>
              <a:rPr lang="ru-RU" sz="2000" dirty="0">
                <a:solidFill>
                  <a:srgbClr val="C00000"/>
                </a:solidFill>
              </a:rPr>
              <a:t> • успешной жизнедеятельности,</a:t>
            </a:r>
          </a:p>
          <a:p>
            <a:pPr algn="just"/>
            <a:r>
              <a:rPr lang="ru-RU" sz="2000" dirty="0">
                <a:solidFill>
                  <a:srgbClr val="C00000"/>
                </a:solidFill>
              </a:rPr>
              <a:t> •восстанавливает психическое равновесие,</a:t>
            </a:r>
          </a:p>
          <a:p>
            <a:pPr algn="just"/>
            <a:r>
              <a:rPr lang="ru-RU" sz="2000" dirty="0">
                <a:solidFill>
                  <a:srgbClr val="C00000"/>
                </a:solidFill>
              </a:rPr>
              <a:t> •позволяет вернуться к полноценной жизни независимо от физических недостатков</a:t>
            </a:r>
          </a:p>
        </p:txBody>
      </p:sp>
      <p:pic>
        <p:nvPicPr>
          <p:cNvPr id="2050" name="Picture 2" descr="C:\Users\1\Desktop\Новая папка (4)\олимпиада\гутма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071546"/>
            <a:ext cx="3214710" cy="3291251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857224" y="785794"/>
            <a:ext cx="778674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ahoma" pitchFamily="34" charset="0"/>
              </a:rPr>
              <a:t>В 1948 г. в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ahoma" pitchFamily="34" charset="0"/>
              </a:rPr>
              <a:t>Сток-Мандевиле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ahoma" pitchFamily="34" charset="0"/>
              </a:rPr>
              <a:t> Людвиг Гутман провел соревнования по стрельбе из лука среди спортсменов на колясках, в которых участвовали бывшие военнослужащие - 16 парализованных мужчин</a:t>
            </a:r>
            <a:r>
              <a:rPr lang="ru-RU" sz="2000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 и женщин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ahoma" pitchFamily="34" charset="0"/>
              </a:rPr>
              <a:t>. В сентябре 1960 г. в Риме (Италия), сразу после Олимпиады-1960, были проведены ежегодные Международные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ahoma" pitchFamily="34" charset="0"/>
              </a:rPr>
              <a:t>Сток-Мандевильские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ahoma" pitchFamily="34" charset="0"/>
              </a:rPr>
              <a:t> игры, в которых приняли участие 400 спортсменов инвалидов из 23 стран. Эти соревнования принято считать первыми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ahoma" pitchFamily="34" charset="0"/>
              </a:rPr>
              <a:t>Паралимпийскими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ahoma" pitchFamily="34" charset="0"/>
              </a:rPr>
              <a:t> играми.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3074" name="Picture 2" descr="C:\Users\1\Desktop\Новая папка (4)\олимпиада\Strelba-za-drugi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3438" y="4000504"/>
            <a:ext cx="4162422" cy="25691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5" name="Picture 3" descr="C:\Users\1\Desktop\Новая папка (4)\олимпиада\t2-disabled_9058039_183310b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34" y="3714735"/>
            <a:ext cx="3786214" cy="25241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929058" y="714356"/>
            <a:ext cx="485778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Программа Игр включала восемь видов спорта, среди которых были легкая атлетика, плавание, фехтование, баскетбол, стрельба из лука, настольный теннис и т.д.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1\Desktop\Новая папка (4)\олимпиада\легкая отлетика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357166"/>
            <a:ext cx="3000396" cy="16900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099" name="Picture 3" descr="C:\Users\1\Desktop\Новая папка (4)\олимпиада\фектование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86380" y="2428868"/>
            <a:ext cx="2352662" cy="16068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100" name="Picture 4" descr="C:\Users\1\Desktop\Новая папка (4)\олимпиада\i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00298" y="2428868"/>
            <a:ext cx="2238375" cy="16192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101" name="Picture 5" descr="C:\Users\1\Desktop\Новая папка (4)\олимпиада\9788661_1405547990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43636" y="4500570"/>
            <a:ext cx="2405060" cy="16168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102" name="Picture 6" descr="C:\Users\1\Desktop\Новая папка (4)\олимпиада\Strelba-za-drugi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14282" y="4214818"/>
            <a:ext cx="2428924" cy="16314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103" name="Picture 7" descr="C:\Users\1\Desktop\Новая папка (4)\олимпиада\competitive_table_tennis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214678" y="4643446"/>
            <a:ext cx="2500310" cy="17085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857752" y="642918"/>
            <a:ext cx="392909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С 1960 г. летние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Паралимпийские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игры проводятся в год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Олимпий-ских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игр, после их окончания, а с 1976 г. регулярно проводятся и зимние игры. С 1988 г. (зимние - с 1992 г.)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Паралимпийские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игры проводятся в том же городе, что и Олимпийские игры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Users\1\Desktop\Новая папка (4)\олимпиада\TASS_1195570-pic4_zoom-1000x1000-788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1563" y="3857628"/>
            <a:ext cx="3691445" cy="245904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123" name="Picture 3" descr="C:\Users\1\Desktop\Новая папка (4)\олимпиада\edit-18843-1392398593-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500042"/>
            <a:ext cx="3286148" cy="26997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124" name="Picture 4" descr="C:\Users\1\Desktop\Новая папка (4)\олимпиада\downloa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3643314"/>
            <a:ext cx="3714776" cy="24714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4286248" y="714356"/>
            <a:ext cx="435771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ahoma" pitchFamily="34" charset="0"/>
              </a:rPr>
              <a:t>В 1964 г. Олимпийские игры инвалидов прошли в Токио (Япония)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. На соревнованиях впервые была использована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паралимпийская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атрибутика (флаг, гимн и символ)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6146" name="Picture 2" descr="C:\Users\1\Desktop\Новая папка (4)\олимпиада\35C1C9BC-43CC-4F84-BE12-AC0BB1A42A52_mw1024_mh1024_s_cx2_cw9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18" y="3214686"/>
            <a:ext cx="5876932" cy="330577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148" name="Picture 4" descr="C:\Users\1\Desktop\Новая папка (4)\олимпиада\olympicgames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28604"/>
            <a:ext cx="3424256" cy="2457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 flipH="1">
            <a:off x="5286348" y="571480"/>
            <a:ext cx="3857652" cy="40934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В 1976 г. к летним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Паралимпийским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играм присоединились и зимние. Первые зимние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Паралимпийские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игры прошли в г.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Эрншельдсвик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Шве-ция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) в 1976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Начиная с Игр 1992 г.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Альбервиле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(Франция),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Паралимпийские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зимние игры проходят в тех же городах, что и Олимпийские зимние игры.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C:\Users\1\Desktop\Новая папка (4)\олимпиада\Negli-anni-Sessanta_main_image_object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1357298"/>
            <a:ext cx="4852603" cy="33623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5357818" y="714356"/>
            <a:ext cx="307183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Впервые сборная СССР приняла участие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Паралимпийских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зимних играх в 1984 году в Инсбруке, Австрия.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Паралимпийских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летних играх советские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паралимпийцы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дебютировали в 1988 году в Сеуле. Они завоевали 55 медалей, из них 21 золотую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C:\Users\1\Desktop\Новая папка (4)\олимпиада\1392287514_0144e2d52f7aec98de1009f4ac62bebf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1142984"/>
            <a:ext cx="4572032" cy="34233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4071934" y="785794"/>
            <a:ext cx="478634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 Российской Федерации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паралимпийским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спортом занимается более 200 тыс. человек, создано более 1200 спортивно-оздоровительных клубов, объединяющих лиц с ограниченной двигательной активностью.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 descr="C:\Users\1\Desktop\Новая папка (4)\олимпиада\1346537974_2021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643306" y="3500438"/>
            <a:ext cx="4729167" cy="2954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219" name="Picture 3" descr="C:\Users\1\Desktop\Новая папка (4)\олимпиада\120212160047469_97821765.preview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2" y="785794"/>
            <a:ext cx="3214710" cy="23407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220" name="Picture 4" descr="C:\Users\1\Desktop\Новая папка (4)\олимпиада\mini_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3929066"/>
            <a:ext cx="2143140" cy="219075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354</TotalTime>
  <Words>310</Words>
  <Application>Microsoft Office PowerPoint</Application>
  <PresentationFormat>Экран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СЦ_Цифра</cp:lastModifiedBy>
  <cp:revision>40</cp:revision>
  <dcterms:created xsi:type="dcterms:W3CDTF">2015-09-09T13:46:20Z</dcterms:created>
  <dcterms:modified xsi:type="dcterms:W3CDTF">2015-11-05T10:52:48Z</dcterms:modified>
</cp:coreProperties>
</file>