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6" r:id="rId9"/>
    <p:sldId id="267" r:id="rId10"/>
    <p:sldId id="270" r:id="rId11"/>
    <p:sldId id="269" r:id="rId12"/>
    <p:sldId id="271" r:id="rId13"/>
    <p:sldId id="272" r:id="rId14"/>
    <p:sldId id="26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91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32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47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10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5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1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9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3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9E44-4F2E-4CEE-B962-858AA70D4379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1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77156" y="927278"/>
            <a:ext cx="7710776" cy="1799451"/>
          </a:xfrm>
        </p:spPr>
        <p:txBody>
          <a:bodyPr>
            <a:normAutofit fontScale="90000"/>
          </a:bodyPr>
          <a:lstStyle/>
          <a:p>
            <a:r>
              <a:rPr lang="ru-RU" sz="6000" i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</a:t>
            </a:r>
            <a:r>
              <a:rPr lang="ru-RU" sz="60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</a:t>
            </a:r>
            <a:r>
              <a:rPr lang="ru-RU" sz="6000" i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конфликтологии</a:t>
            </a:r>
            <a:endParaRPr lang="ru-RU" sz="6000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8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11" y="323999"/>
            <a:ext cx="88349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конфликта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2616" y="1222516"/>
            <a:ext cx="81394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место преобразование или устранение основы конфликта (причин, предмета), то конфликт разрешается полностью.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5531" y="2750987"/>
            <a:ext cx="81394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имеет место тогда, когда устраняются или преобразуются лишь некоторые структурные элементы конфликта, в частности, содержание противоборства, мотивационная база конфликтного поведения участников и т.д.</a:t>
            </a:r>
          </a:p>
        </p:txBody>
      </p:sp>
    </p:spTree>
    <p:extLst>
      <p:ext uri="{BB962C8B-B14F-4D97-AF65-F5344CB8AC3E}">
        <p14:creationId xmlns:p14="http://schemas.microsoft.com/office/powerpoint/2010/main" val="22148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214" y="375514"/>
            <a:ext cx="7907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тапы разрешения конфликта</a:t>
            </a:r>
            <a:endParaRPr lang="ru-RU" sz="4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214" y="1282958"/>
            <a:ext cx="8203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подготовительный – это диагностика конфликта.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разработка стратегии разрешения и технологии.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реализация комплекса методов и средств.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</a:t>
            </a:r>
            <a:r>
              <a:rPr lang="ru-RU" sz="24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включает: </a:t>
            </a:r>
            <a:endParaRPr lang="ru-RU" sz="2400" u="sng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описание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видимых проявлений;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уровня развития конфликта;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выявление причин конфликта и его природы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измерение интенсивности;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определение сферы распространённости.</a:t>
            </a:r>
          </a:p>
        </p:txBody>
      </p:sp>
    </p:spTree>
    <p:extLst>
      <p:ext uri="{BB962C8B-B14F-4D97-AF65-F5344CB8AC3E}">
        <p14:creationId xmlns:p14="http://schemas.microsoft.com/office/powerpoint/2010/main" val="137243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4625" y="1490872"/>
            <a:ext cx="7682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включающие в себя все виды борьбы, преследующие цель достижения победы одной стороны над другой;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использовании которых предполагается сохранение основы взаимосвязи между субъектами конфликта. Это разнообразные виды переговоров и конструктивного соперничества.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061" y="167433"/>
            <a:ext cx="88091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решения конфликтов </a:t>
            </a:r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делятся на две группы</a:t>
            </a:r>
            <a:r>
              <a:rPr lang="ru-RU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031" y="335846"/>
            <a:ext cx="83970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совместное обсуждение конфликтующими сторонами с возможным привлечением посредника спорных вопросов с целью достижения согласия. Они выступают некоторым продолжением конфликта и в то же время служат средством его преодоления</a:t>
            </a: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Компромисс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означает соглашение на основе взаимных уступок. Различают компромиссы вынужденные и добровольные.</a:t>
            </a:r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Консенсус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форма выражения согласия с аргументами противника в споре. Технология достижения консенсуса сложнее технологии компромиссов</a:t>
            </a:r>
          </a:p>
        </p:txBody>
      </p:sp>
    </p:spTree>
    <p:extLst>
      <p:ext uri="{BB962C8B-B14F-4D97-AF65-F5344CB8AC3E}">
        <p14:creationId xmlns:p14="http://schemas.microsoft.com/office/powerpoint/2010/main" val="19424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854" y="790600"/>
            <a:ext cx="75470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 - ЭТО ЧАСТЬ НАШЕЙ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способствуют реформам, преобразованиям, развитию.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–это норма жизни.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«Если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вашей жизни нет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конфликтов, проверьте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есть ли у вас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ПУЛЬС»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68307" y="3227713"/>
            <a:ext cx="151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Диксон</a:t>
            </a:r>
          </a:p>
        </p:txBody>
      </p:sp>
    </p:spTree>
    <p:extLst>
      <p:ext uri="{BB962C8B-B14F-4D97-AF65-F5344CB8AC3E}">
        <p14:creationId xmlns:p14="http://schemas.microsoft.com/office/powerpoint/2010/main" val="313420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642" y="1390918"/>
            <a:ext cx="7444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53412" y="629717"/>
            <a:ext cx="72250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онфликтология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система знаний 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закономерностях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механизмах возникновения и развития конфликтов, а также о принципах и технологиях управления ими.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3412" y="2368364"/>
            <a:ext cx="7225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является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во всех его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 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все то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общее, что характеризует возникновение, развитие и завершение любого конфликта.</a:t>
            </a:r>
          </a:p>
        </p:txBody>
      </p:sp>
    </p:spTree>
    <p:extLst>
      <p:ext uri="{BB962C8B-B14F-4D97-AF65-F5344CB8AC3E}">
        <p14:creationId xmlns:p14="http://schemas.microsoft.com/office/powerpoint/2010/main" val="17610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53414" y="777926"/>
            <a:ext cx="72057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конфликтологии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теоретическое обеспечение практического разрешения, регулирования конфликтов.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3414" y="1978255"/>
            <a:ext cx="7038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выявление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сущности конфликтов, их причин, этапов, участников;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регулирования конфликтных ситуаций, а также способов предотвращения конфликтов;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форм конфликтов, своеобразия каждой из них.</a:t>
            </a:r>
          </a:p>
        </p:txBody>
      </p:sp>
    </p:spTree>
    <p:extLst>
      <p:ext uri="{BB962C8B-B14F-4D97-AF65-F5344CB8AC3E}">
        <p14:creationId xmlns:p14="http://schemas.microsoft.com/office/powerpoint/2010/main" val="4324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618186" y="287911"/>
            <a:ext cx="82038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изучение основных прикладных аспектов конфликтов различного типа;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изучение и интеграция информации, относящейся к разным областям наук, занимающихся проблемой конфликтов;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систем контроля и диагностика развития конфликтов и вариантов их разрешения;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предмета и содержания самого понятия конфликта;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причин, источников и условий возникновения конфликтов, их влияния на уровень организаций взаимообусловленных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5370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3335" y="420074"/>
            <a:ext cx="81909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и оценки личности (наблюдение, опрос, тестирование);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и оценки социально- психологических явлений в группах (наблюдение, опрос, социометрический метод);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 и анализа конфликта (наблюдение, опрос, анализ результатов деятельности);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конфликтами (структурные методы, метод картографии).</a:t>
            </a:r>
          </a:p>
        </p:txBody>
      </p:sp>
    </p:spTree>
    <p:extLst>
      <p:ext uri="{BB962C8B-B14F-4D97-AF65-F5344CB8AC3E}">
        <p14:creationId xmlns:p14="http://schemas.microsoft.com/office/powerpoint/2010/main" val="2950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7882" y="600378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переводе с латинского означает «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столкновение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онфликт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определяется как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возникающее и протекающее  в сфере общения столкновение,  вызванное противоречивыми целями, 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 поведения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 установками людей,  в условиях их стремления  к  достижению  каких-либо целей</a:t>
            </a:r>
          </a:p>
        </p:txBody>
      </p:sp>
    </p:spTree>
    <p:extLst>
      <p:ext uri="{BB962C8B-B14F-4D97-AF65-F5344CB8AC3E}">
        <p14:creationId xmlns:p14="http://schemas.microsoft.com/office/powerpoint/2010/main" val="32598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527" y="554365"/>
            <a:ext cx="1970467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источникам и причинам возникновения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бъективные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убъективные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рганизационные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моциональные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оциально-трудовые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9455" y="554364"/>
            <a:ext cx="179207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коммуникативной направленности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оризонтальные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ертикальные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Смешанные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6393" y="554364"/>
            <a:ext cx="1944711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составу конфликтующих сторон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нутриличностные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ежличностные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внутригрупповые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ежгрупповые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2760" y="3034846"/>
            <a:ext cx="1970467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значимости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озитивные и негативные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онструктивные и деструктивные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озидательные и разрушительные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6085" y="3034846"/>
            <a:ext cx="1944709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формам и степени столкновения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ткрытые и скрытые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понтанные и спровоцированные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еизбежные и вынужденные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ишенные целесообразности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95972" y="554364"/>
            <a:ext cx="186743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масштабам и </a:t>
            </a:r>
            <a:r>
              <a:rPr lang="ru-RU" sz="1400" u="sng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прдолжительности</a:t>
            </a:r>
            <a:endParaRPr lang="ru-RU" sz="1400" u="sng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бщие и локальные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ратковременные и затяжные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коротечные и долгосрочные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8764" y="3071798"/>
            <a:ext cx="204433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способам урегулирования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антогонистические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компромисные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или частично разрешенные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риводящие к согласию и сотрудничеству</a:t>
            </a:r>
          </a:p>
        </p:txBody>
      </p:sp>
    </p:spTree>
    <p:extLst>
      <p:ext uri="{BB962C8B-B14F-4D97-AF65-F5344CB8AC3E}">
        <p14:creationId xmlns:p14="http://schemas.microsoft.com/office/powerpoint/2010/main" val="12450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009" y="436740"/>
            <a:ext cx="56409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ункции </a:t>
            </a:r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0987" y="1144626"/>
            <a:ext cx="8699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активизация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связей, придание взаимодействию людей и их отношениям большей динамичности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мобильности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0987" y="2344955"/>
            <a:ext cx="5575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сигнализация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очагах напряжённости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0987" y="3052841"/>
            <a:ext cx="84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(предотвращение) разрушительных противоборств.</a:t>
            </a:r>
          </a:p>
        </p:txBody>
      </p:sp>
    </p:spTree>
    <p:extLst>
      <p:ext uri="{BB962C8B-B14F-4D97-AF65-F5344CB8AC3E}">
        <p14:creationId xmlns:p14="http://schemas.microsoft.com/office/powerpoint/2010/main" val="17845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032" y="327166"/>
            <a:ext cx="8912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ринципы предотвращения конфликтов</a:t>
            </a:r>
            <a:endParaRPr lang="ru-RU" sz="4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093" y="1166843"/>
            <a:ext cx="85773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условий, препятствующих возникновению и развитию конфликтов: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плочение персонала,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целеустремлённость, 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абота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справедливости;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порядочение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 материальных ресурсов;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олная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достоверная информация;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еукоснительное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достигнутых договорённостей, принятых решений.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Ориентация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принципы: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объективность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уступчивость;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ясность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доброжелательность;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дистанция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самообладание.</a:t>
            </a:r>
          </a:p>
        </p:txBody>
      </p:sp>
    </p:spTree>
    <p:extLst>
      <p:ext uri="{BB962C8B-B14F-4D97-AF65-F5344CB8AC3E}">
        <p14:creationId xmlns:p14="http://schemas.microsoft.com/office/powerpoint/2010/main" val="25819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</TotalTime>
  <Words>697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Тема Office</vt:lpstr>
      <vt:lpstr>Теоретические аспекты конфликтологии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user</cp:lastModifiedBy>
  <cp:revision>28</cp:revision>
  <dcterms:created xsi:type="dcterms:W3CDTF">2015-09-22T17:05:30Z</dcterms:created>
  <dcterms:modified xsi:type="dcterms:W3CDTF">2015-11-12T17:19:55Z</dcterms:modified>
</cp:coreProperties>
</file>