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EA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1DF12D-B21E-4669-B965-6B9D6B1E9D6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AE5C5B-2D4C-40D1-B5AA-7B0FDF28E2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2786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ПРЕЗЕНТАЦИЯ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 ТЕМУ «ДОМАШНИЕ ЖИВОТНЫЕ»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КТО В ДОМИКЕ ЖИВЁТ?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хозяином дружит,</a:t>
            </a:r>
            <a:b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Дом сторожит</a:t>
            </a:r>
            <a:b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Живет под крылечком,</a:t>
            </a:r>
            <a:b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 хвостик колечком.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www.ljplus.ru/img3/d/i/dinka_2/59939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657725" cy="3105150"/>
          </a:xfrm>
          <a:prstGeom prst="rect">
            <a:avLst/>
          </a:prstGeom>
          <a:noFill/>
        </p:spPr>
      </p:pic>
      <p:pic>
        <p:nvPicPr>
          <p:cNvPr id="1028" name="Picture 4" descr="http://img0.liveinternet.ru/images/attach/c/3/121/999/121999468_adce1445ec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857628"/>
            <a:ext cx="138112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44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Голодная — мычит,</a:t>
            </a:r>
            <a:br>
              <a:rPr lang="ru-RU" sz="44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Сытая — жуёт,</a:t>
            </a:r>
            <a:br>
              <a:rPr lang="ru-RU" sz="44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ребятам молоко даёт.</a:t>
            </a:r>
            <a:endParaRPr lang="ru-RU" dirty="0"/>
          </a:p>
        </p:txBody>
      </p:sp>
      <p:pic>
        <p:nvPicPr>
          <p:cNvPr id="4098" name="Picture 2" descr="http://prodano.by/media/images/post/249/249126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072098" cy="3751239"/>
          </a:xfrm>
          <a:prstGeom prst="rect">
            <a:avLst/>
          </a:prstGeom>
          <a:noFill/>
        </p:spPr>
      </p:pic>
      <p:pic>
        <p:nvPicPr>
          <p:cNvPr id="4102" name="Picture 6" descr="http://rs213.pbsrc.com/albums/cc3/newbeginningsapostolicchapel/Cows/purplecow_8.gif~c2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42913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4400" cap="all" dirty="0" smtClean="0">
                <a:gradFill>
                  <a:gsLst>
                    <a:gs pos="0">
                      <a:srgbClr val="92D05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Квохчет, квохчет,</a:t>
            </a:r>
            <a:br>
              <a:rPr lang="ru-RU" sz="4400" cap="all" dirty="0" smtClean="0">
                <a:gradFill>
                  <a:gsLst>
                    <a:gs pos="0">
                      <a:srgbClr val="92D05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cap="all" dirty="0" smtClean="0">
                <a:gradFill>
                  <a:gsLst>
                    <a:gs pos="0">
                      <a:srgbClr val="92D05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Детей созывает,</a:t>
            </a:r>
            <a:br>
              <a:rPr lang="ru-RU" sz="4400" cap="all" dirty="0" smtClean="0">
                <a:gradFill>
                  <a:gsLst>
                    <a:gs pos="0">
                      <a:srgbClr val="92D05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cap="all" dirty="0" smtClean="0">
                <a:gradFill>
                  <a:gsLst>
                    <a:gs pos="0">
                      <a:srgbClr val="92D05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Всех под крыло собирает.</a:t>
            </a:r>
            <a:endParaRPr lang="ru-RU" dirty="0">
              <a:gradFill>
                <a:gsLst>
                  <a:gs pos="0">
                    <a:srgbClr val="92D050"/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</a:endParaRPr>
          </a:p>
        </p:txBody>
      </p:sp>
      <p:pic>
        <p:nvPicPr>
          <p:cNvPr id="2050" name="Picture 2" descr="http://guardia.in.ua/wp-content/uploads/74971848_74261893_large_863331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714908" cy="3550825"/>
          </a:xfrm>
          <a:prstGeom prst="rect">
            <a:avLst/>
          </a:prstGeom>
          <a:noFill/>
        </p:spPr>
      </p:pic>
      <p:pic>
        <p:nvPicPr>
          <p:cNvPr id="2052" name="Picture 4" descr="http://i251.photobucket.com/albums/gg307/eyedoc1956/S50024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3214710" cy="4286281"/>
          </a:xfrm>
          <a:prstGeom prst="rect">
            <a:avLst/>
          </a:prstGeom>
          <a:noFill/>
        </p:spPr>
      </p:pic>
      <p:pic>
        <p:nvPicPr>
          <p:cNvPr id="2054" name="Picture 6" descr="http://www.hareketligifler.net/data/media/532/tavuk-hareketli-resim-003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143512"/>
            <a:ext cx="1571636" cy="1504600"/>
          </a:xfrm>
          <a:prstGeom prst="rect">
            <a:avLst/>
          </a:prstGeom>
          <a:noFill/>
        </p:spPr>
      </p:pic>
      <p:pic>
        <p:nvPicPr>
          <p:cNvPr id="2056" name="Picture 8" descr="http://i706.photobucket.com/albums/ww63/surfinamma/chickenlayingeg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429132"/>
            <a:ext cx="962527" cy="68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4400" cap="all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Хвост крючком, нос пятачком.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://hrunya.ru/wp-content/uploads/2015/05/2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354743" cy="425767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857620" y="3929066"/>
            <a:ext cx="1357322" cy="1000132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4" name="Picture 2" descr="http://f4.mylove.ru/A_2om9Nvc51aCE7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357562"/>
            <a:ext cx="1928826" cy="207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На ферме хорошо живется,</a:t>
            </a:r>
            <a:b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Здесь домик каждому найдется.</a:t>
            </a:r>
            <a:b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Большой коровник – для коровы,</a:t>
            </a:r>
            <a:b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У свинки есть сарайчик новый.</a:t>
            </a:r>
            <a:b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Ну а в курятнике цыплятам</a:t>
            </a:r>
            <a:b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Уютно с курочками рядом.</a:t>
            </a:r>
            <a:b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Для всех найдется место тут.</a:t>
            </a:r>
            <a:b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gradFill>
                  <a:gsLst>
                    <a:gs pos="0">
                      <a:srgbClr val="C00000"/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Кого еще домишки ждут?</a:t>
            </a:r>
            <a:endParaRPr lang="ru-RU" dirty="0">
              <a:gradFill>
                <a:gsLst>
                  <a:gs pos="0">
                    <a:srgbClr val="C00000"/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4EA32"/>
                </a:solidFill>
                <a:latin typeface="Times New Roman" pitchFamily="18" charset="0"/>
                <a:cs typeface="Times New Roman" pitchFamily="18" charset="0"/>
              </a:rPr>
              <a:t>Копытами бьёт</a:t>
            </a:r>
            <a:r>
              <a:rPr lang="en-US" dirty="0" smtClean="0">
                <a:solidFill>
                  <a:srgbClr val="74EA3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 smtClean="0">
                <a:solidFill>
                  <a:srgbClr val="74EA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74EA32"/>
                </a:solidFill>
                <a:latin typeface="Times New Roman" pitchFamily="18" charset="0"/>
                <a:cs typeface="Times New Roman" pitchFamily="18" charset="0"/>
              </a:rPr>
              <a:t>И-го-го</a:t>
            </a:r>
            <a:r>
              <a:rPr lang="ru-RU" dirty="0" smtClean="0">
                <a:solidFill>
                  <a:srgbClr val="74EA32"/>
                </a:solidFill>
                <a:latin typeface="Times New Roman" pitchFamily="18" charset="0"/>
                <a:cs typeface="Times New Roman" pitchFamily="18" charset="0"/>
              </a:rPr>
              <a:t> поёт.</a:t>
            </a:r>
            <a:br>
              <a:rPr lang="ru-RU" dirty="0" smtClean="0">
                <a:solidFill>
                  <a:srgbClr val="74EA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4EA32"/>
                </a:solidFill>
                <a:latin typeface="Times New Roman" pitchFamily="18" charset="0"/>
                <a:cs typeface="Times New Roman" pitchFamily="18" charset="0"/>
              </a:rPr>
              <a:t>Кто, это?</a:t>
            </a:r>
            <a:endParaRPr lang="ru-RU" dirty="0">
              <a:solidFill>
                <a:srgbClr val="74EA32"/>
              </a:solidFill>
            </a:endParaRPr>
          </a:p>
        </p:txBody>
      </p:sp>
      <p:pic>
        <p:nvPicPr>
          <p:cNvPr id="18434" name="Picture 2" descr="http://www.equestrian.ru/photos/user_photo/2013/f5b70b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4072234" cy="2927441"/>
          </a:xfrm>
          <a:prstGeom prst="rect">
            <a:avLst/>
          </a:prstGeom>
          <a:noFill/>
        </p:spPr>
      </p:pic>
      <p:pic>
        <p:nvPicPr>
          <p:cNvPr id="18436" name="Picture 4" descr="http://security-info.com.ua/upload/medialibrary/e91/konushni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163399" cy="2918027"/>
          </a:xfrm>
          <a:prstGeom prst="rect">
            <a:avLst/>
          </a:prstGeom>
          <a:noFill/>
        </p:spPr>
      </p:pic>
      <p:pic>
        <p:nvPicPr>
          <p:cNvPr id="18438" name="Picture 6" descr="http://proxy-unlock.com/index.php?q=aHR0cDovL2ltZy1mb3RraS55YW5kZXgucnUvZ2V0LzUwMDkvNjUzODc0MTQuMjlhLzBfZTM0MTNfNGIxZmE1YTJfTS5naWY%3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6"/>
            <a:ext cx="1438275" cy="933450"/>
          </a:xfrm>
          <a:prstGeom prst="rect">
            <a:avLst/>
          </a:prstGeom>
          <a:noFill/>
        </p:spPr>
      </p:pic>
      <p:pic>
        <p:nvPicPr>
          <p:cNvPr id="18440" name="Picture 8" descr="http://www.alansane.com/files/horsetx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575122"/>
            <a:ext cx="1571636" cy="1192277"/>
          </a:xfrm>
          <a:prstGeom prst="rect">
            <a:avLst/>
          </a:prstGeom>
          <a:noFill/>
        </p:spPr>
      </p:pic>
      <p:pic>
        <p:nvPicPr>
          <p:cNvPr id="18442" name="Picture 10" descr="http://i36.beon.ru/34/79/227934/35/7782335/horse1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571876"/>
            <a:ext cx="12001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27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НА ТЕМУ «ДОМАШНИЕ ЖИВОТНЫЕ» КТО В ДОМИКЕ ЖИВЁТ? </vt:lpstr>
      <vt:lpstr>С хозяином дружит, Дом сторожит Живет под крылечком, А хвостик колечком.</vt:lpstr>
      <vt:lpstr>Голодная — мычит, Сытая — жуёт, Всем ребятам молоко даёт.</vt:lpstr>
      <vt:lpstr>Квохчет, квохчет, Детей созывает, Всех под крыло собирает.</vt:lpstr>
      <vt:lpstr>Хвост крючком, нос пятачком. </vt:lpstr>
      <vt:lpstr>На ферме хорошо живется, Здесь домик каждому найдется. Большой коровник – для коровы, У свинки есть сарайчик новый. Ну а в курятнике цыплятам Уютно с курочками рядом. Для всех найдется место тут. Кого еще домишки ждут?</vt:lpstr>
      <vt:lpstr>Копытами бьёт, И-го-го поёт. Кто, это?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«ДОМАШНИЕ ЖИВОТНЫЕ» КТО В ДОМИКЕ ЖИВЁТ?</dc:title>
  <dc:creator>1</dc:creator>
  <cp:lastModifiedBy>1</cp:lastModifiedBy>
  <cp:revision>10</cp:revision>
  <dcterms:created xsi:type="dcterms:W3CDTF">2015-11-04T19:46:30Z</dcterms:created>
  <dcterms:modified xsi:type="dcterms:W3CDTF">2015-11-04T21:19:24Z</dcterms:modified>
</cp:coreProperties>
</file>