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8" r:id="rId4"/>
    <p:sldId id="257" r:id="rId5"/>
    <p:sldId id="258" r:id="rId6"/>
    <p:sldId id="259" r:id="rId7"/>
    <p:sldId id="260" r:id="rId8"/>
    <p:sldId id="261" r:id="rId9"/>
    <p:sldId id="262" r:id="rId10"/>
    <p:sldId id="266" r:id="rId11"/>
    <p:sldId id="269" r:id="rId12"/>
    <p:sldId id="27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86" d="100"/>
          <a:sy n="86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04088"/>
            <a:ext cx="7575376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Хлеб, всему</a:t>
            </a:r>
            <a:r>
              <a:rPr lang="ru-RU" sz="6600" dirty="0" smtClean="0"/>
              <a:t> </a:t>
            </a:r>
            <a:r>
              <a:rPr lang="ru-RU" sz="6600" dirty="0" smtClean="0"/>
              <a:t>голова</a:t>
            </a:r>
            <a:endParaRPr lang="ru-RU" sz="6600" dirty="0"/>
          </a:p>
        </p:txBody>
      </p:sp>
      <p:pic>
        <p:nvPicPr>
          <p:cNvPr id="7" name="Рисунок 6" descr="http://img1.liveinternet.ru/images/attach/c/11/116/62/116062023_5152557_i_02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624736" cy="508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Мельница</a:t>
            </a:r>
            <a:endParaRPr lang="ru-RU" dirty="0"/>
          </a:p>
        </p:txBody>
      </p:sp>
      <p:pic>
        <p:nvPicPr>
          <p:cNvPr id="4" name="Рисунок 3" descr="https://im0-tub-ru.yandex.net/i?id=8f055d903800e8344359062aa6870cfb&amp;n=33&amp;h=190&amp;w=3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agrotorg.net/imgs/board/50/176750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s4.pikabu.ru/images/big_size_comm/2014-06_3/140247409047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blogr.dp.ua/uploads/images/00/00/06/2011/04/22/aaf2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kolyan.net/uploads/posts/2012-04/1334725801_20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federalpress.tv/sites/fedpress/files/dlinnyjchulok/news/image20837595_bfe7bc34d9460fcf5d7a16608bfa1f9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chelyabinsk.bezformata.ru/content/image698727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im3-tub-ru.yandex.net/i?id=67f372bfb3d32fcdbc0404a6253dc9b0&amp;n=33&amp;h=190&amp;w=33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im1-tub-ru.yandex.net/i?id=22405af4cf8a4ecbe37010f0334f1138&amp;n=33&amp;h=190&amp;w=27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www.volpromex.ru/images/photos/medium/article114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://www.playcast.ru/uploads/2015/07/31/145287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26876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Приятного аппетита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femina.hu/gyerek/farkasehseg_okai/falank_gyerek_nag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www.featurepics.com/FI/Thumb300/20090614/Egyptian-Bread-12133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Поля под посевы</a:t>
            </a:r>
            <a:endParaRPr lang="ru-RU" dirty="0"/>
          </a:p>
        </p:txBody>
      </p:sp>
      <p:pic>
        <p:nvPicPr>
          <p:cNvPr id="3" name="Рисунок 2" descr="РОВНЫЕ-БОРОЗДКИfurrow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91788" y="-624866"/>
            <a:ext cx="10035788" cy="748286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ombine_rsmne_5_h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SPB 8_en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595414"/>
            <a:ext cx="5705771" cy="4262585"/>
          </a:xfrm>
          <a:prstGeom prst="rect">
            <a:avLst/>
          </a:prstGeom>
        </p:spPr>
      </p:pic>
      <p:pic>
        <p:nvPicPr>
          <p:cNvPr id="5" name="Рисунок 4" descr="SPB 8_en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09878" y="-578199"/>
            <a:ext cx="9953878" cy="7436200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0_83d6e_c9a04b5d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ombine_rsmne_5_h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Ford_Zagla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33-skla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</TotalTime>
  <Words>10</Words>
  <Application>Microsoft Office PowerPoint</Application>
  <PresentationFormat>Экран (4:3)</PresentationFormat>
  <Paragraphs>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Хлеб, всему голова</vt:lpstr>
      <vt:lpstr>Слайд 2</vt:lpstr>
      <vt:lpstr>Слайд 3</vt:lpstr>
      <vt:lpstr>Поля под посевы</vt:lpstr>
      <vt:lpstr>Слайд 5</vt:lpstr>
      <vt:lpstr>Слайд 6</vt:lpstr>
      <vt:lpstr>Слайд 7</vt:lpstr>
      <vt:lpstr>Слайд 8</vt:lpstr>
      <vt:lpstr>Слайд 9</vt:lpstr>
      <vt:lpstr>Мельница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Приятного аппетита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Хлеб-всему голова</dc:title>
  <dc:creator>Настя</dc:creator>
  <cp:lastModifiedBy>Настя</cp:lastModifiedBy>
  <cp:revision>35</cp:revision>
  <dcterms:created xsi:type="dcterms:W3CDTF">2012-09-11T12:45:44Z</dcterms:created>
  <dcterms:modified xsi:type="dcterms:W3CDTF">2015-10-06T03:07:50Z</dcterms:modified>
</cp:coreProperties>
</file>