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D397C-2EAA-4159-AEC7-BC302C3359EC}" type="doc">
      <dgm:prSet loTypeId="urn:microsoft.com/office/officeart/2005/8/layout/cycle6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407184-9069-45AB-BA75-33CEC78AC6A1}">
      <dgm:prSet phldrT="[Текст]"/>
      <dgm:spPr/>
      <dgm:t>
        <a:bodyPr/>
        <a:lstStyle/>
        <a:p>
          <a:r>
            <a:rPr lang="ru-RU" dirty="0" smtClean="0"/>
            <a:t>самостоятельно одеваться, умываться</a:t>
          </a:r>
          <a:endParaRPr lang="ru-RU" dirty="0"/>
        </a:p>
      </dgm:t>
    </dgm:pt>
    <dgm:pt modelId="{580B19EA-B1F1-4D56-B81A-ECCE0D1AFA53}" type="parTrans" cxnId="{D158E611-674E-49EF-89F0-C149A0EE68E4}">
      <dgm:prSet/>
      <dgm:spPr/>
      <dgm:t>
        <a:bodyPr/>
        <a:lstStyle/>
        <a:p>
          <a:endParaRPr lang="ru-RU"/>
        </a:p>
      </dgm:t>
    </dgm:pt>
    <dgm:pt modelId="{BF8BE6FB-35C0-482E-A963-5961E344B93A}" type="sibTrans" cxnId="{D158E611-674E-49EF-89F0-C149A0EE68E4}">
      <dgm:prSet/>
      <dgm:spPr/>
      <dgm:t>
        <a:bodyPr/>
        <a:lstStyle/>
        <a:p>
          <a:endParaRPr lang="ru-RU"/>
        </a:p>
      </dgm:t>
    </dgm:pt>
    <dgm:pt modelId="{78482164-4069-44C1-8807-D027198C6E5E}">
      <dgm:prSet phldrT="[Текст]"/>
      <dgm:spPr/>
      <dgm:t>
        <a:bodyPr/>
        <a:lstStyle/>
        <a:p>
          <a:r>
            <a:rPr lang="ru-RU" dirty="0" smtClean="0"/>
            <a:t>внимательно слушать и слышать</a:t>
          </a:r>
          <a:endParaRPr lang="ru-RU" dirty="0"/>
        </a:p>
      </dgm:t>
    </dgm:pt>
    <dgm:pt modelId="{0977F5A7-E23E-4FE2-A95A-854A898E83EB}" type="parTrans" cxnId="{E17D056E-D5A6-47F1-93F1-9E4D69681623}">
      <dgm:prSet/>
      <dgm:spPr/>
      <dgm:t>
        <a:bodyPr/>
        <a:lstStyle/>
        <a:p>
          <a:endParaRPr lang="ru-RU"/>
        </a:p>
      </dgm:t>
    </dgm:pt>
    <dgm:pt modelId="{29622AA8-78BF-40F9-B7DD-8BF96B7AB2C5}" type="sibTrans" cxnId="{E17D056E-D5A6-47F1-93F1-9E4D69681623}">
      <dgm:prSet/>
      <dgm:spPr/>
      <dgm:t>
        <a:bodyPr/>
        <a:lstStyle/>
        <a:p>
          <a:endParaRPr lang="ru-RU"/>
        </a:p>
      </dgm:t>
    </dgm:pt>
    <dgm:pt modelId="{4B9F89A3-D500-4AC2-9038-7E9191F52F47}">
      <dgm:prSet phldrT="[Текст]"/>
      <dgm:spPr/>
      <dgm:t>
        <a:bodyPr/>
        <a:lstStyle/>
        <a:p>
          <a:r>
            <a:rPr lang="ru-RU" dirty="0" smtClean="0"/>
            <a:t>правильно говорить и понимать то, что ему говорят</a:t>
          </a:r>
          <a:endParaRPr lang="ru-RU" dirty="0"/>
        </a:p>
      </dgm:t>
    </dgm:pt>
    <dgm:pt modelId="{183E15F7-9C3A-475A-A1C1-3FCD93E89833}" type="parTrans" cxnId="{08F25EF4-B59C-4899-800E-6DFADE590104}">
      <dgm:prSet/>
      <dgm:spPr/>
      <dgm:t>
        <a:bodyPr/>
        <a:lstStyle/>
        <a:p>
          <a:endParaRPr lang="ru-RU"/>
        </a:p>
      </dgm:t>
    </dgm:pt>
    <dgm:pt modelId="{181BE7A2-EF7C-44A2-8CED-7F6733906020}" type="sibTrans" cxnId="{08F25EF4-B59C-4899-800E-6DFADE590104}">
      <dgm:prSet/>
      <dgm:spPr/>
      <dgm:t>
        <a:bodyPr/>
        <a:lstStyle/>
        <a:p>
          <a:endParaRPr lang="ru-RU"/>
        </a:p>
      </dgm:t>
    </dgm:pt>
    <dgm:pt modelId="{583FF4D7-82D3-4B2B-819A-8D16017C9F43}">
      <dgm:prSet phldrT="[Текст]"/>
      <dgm:spPr/>
      <dgm:t>
        <a:bodyPr/>
        <a:lstStyle/>
        <a:p>
          <a:r>
            <a:rPr lang="ru-RU" dirty="0" smtClean="0"/>
            <a:t>спокойно сидеть в течение 45 минут</a:t>
          </a:r>
          <a:endParaRPr lang="ru-RU" dirty="0"/>
        </a:p>
      </dgm:t>
    </dgm:pt>
    <dgm:pt modelId="{31D9FD8F-6A41-402B-A9D0-CCB400148296}" type="parTrans" cxnId="{CB3E6F8B-7F94-42DF-80AE-A1EDECFCB266}">
      <dgm:prSet/>
      <dgm:spPr/>
      <dgm:t>
        <a:bodyPr/>
        <a:lstStyle/>
        <a:p>
          <a:endParaRPr lang="ru-RU"/>
        </a:p>
      </dgm:t>
    </dgm:pt>
    <dgm:pt modelId="{3D8627E5-FFB5-47D9-A667-3B280CDC41B3}" type="sibTrans" cxnId="{CB3E6F8B-7F94-42DF-80AE-A1EDECFCB266}">
      <dgm:prSet/>
      <dgm:spPr/>
      <dgm:t>
        <a:bodyPr/>
        <a:lstStyle/>
        <a:p>
          <a:endParaRPr lang="ru-RU"/>
        </a:p>
      </dgm:t>
    </dgm:pt>
    <dgm:pt modelId="{E9E0353D-788B-41C3-9AD1-D5EF4983FCF1}">
      <dgm:prSet phldrT="[Текст]"/>
      <dgm:spPr/>
      <dgm:t>
        <a:bodyPr/>
        <a:lstStyle/>
        <a:p>
          <a:r>
            <a:rPr lang="ru-RU" dirty="0" smtClean="0"/>
            <a:t>быть внимательным</a:t>
          </a:r>
          <a:endParaRPr lang="ru-RU" dirty="0"/>
        </a:p>
      </dgm:t>
    </dgm:pt>
    <dgm:pt modelId="{576F8AB9-A4A4-4BF1-88F6-BA119FCFEDB3}" type="parTrans" cxnId="{D3482200-D58E-4398-9170-40CF3C9EC234}">
      <dgm:prSet/>
      <dgm:spPr/>
      <dgm:t>
        <a:bodyPr/>
        <a:lstStyle/>
        <a:p>
          <a:endParaRPr lang="ru-RU"/>
        </a:p>
      </dgm:t>
    </dgm:pt>
    <dgm:pt modelId="{5A999F70-9C53-40E2-A487-FD3D976A2920}" type="sibTrans" cxnId="{D3482200-D58E-4398-9170-40CF3C9EC234}">
      <dgm:prSet/>
      <dgm:spPr/>
      <dgm:t>
        <a:bodyPr/>
        <a:lstStyle/>
        <a:p>
          <a:endParaRPr lang="ru-RU"/>
        </a:p>
      </dgm:t>
    </dgm:pt>
    <dgm:pt modelId="{BD7BDF24-00DD-428E-B380-A47F06B460C6}">
      <dgm:prSet phldrT="[Текст]"/>
      <dgm:spPr/>
      <dgm:t>
        <a:bodyPr/>
        <a:lstStyle/>
        <a:p>
          <a:r>
            <a:rPr lang="ru-RU" dirty="0" smtClean="0"/>
            <a:t>уметь самостоятельно выполнять домашние задание</a:t>
          </a:r>
          <a:endParaRPr lang="ru-RU" dirty="0"/>
        </a:p>
      </dgm:t>
    </dgm:pt>
    <dgm:pt modelId="{245C6B04-66EF-4B83-88A9-51BC3E053BD0}" type="parTrans" cxnId="{F7EED387-ADC3-4078-A133-A19B978E4322}">
      <dgm:prSet/>
      <dgm:spPr/>
      <dgm:t>
        <a:bodyPr/>
        <a:lstStyle/>
        <a:p>
          <a:endParaRPr lang="ru-RU"/>
        </a:p>
      </dgm:t>
    </dgm:pt>
    <dgm:pt modelId="{DDB5F0DB-AD0E-46C5-9E53-6168BD7478E9}" type="sibTrans" cxnId="{F7EED387-ADC3-4078-A133-A19B978E4322}">
      <dgm:prSet/>
      <dgm:spPr/>
      <dgm:t>
        <a:bodyPr/>
        <a:lstStyle/>
        <a:p>
          <a:endParaRPr lang="ru-RU"/>
        </a:p>
      </dgm:t>
    </dgm:pt>
    <dgm:pt modelId="{0DF36F10-720D-4F7C-B7D8-02EBDFD93CE0}" type="pres">
      <dgm:prSet presAssocID="{1E0D397C-2EAA-4159-AEC7-BC302C3359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3288B8-AE1E-4554-81AF-08A18211CEEF}" type="pres">
      <dgm:prSet presAssocID="{22407184-9069-45AB-BA75-33CEC78AC6A1}" presName="node" presStyleLbl="node1" presStyleIdx="0" presStyleCnt="6" custScaleX="159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276F2-0E1E-4885-9C87-6ED0D98DA60C}" type="pres">
      <dgm:prSet presAssocID="{22407184-9069-45AB-BA75-33CEC78AC6A1}" presName="spNode" presStyleCnt="0"/>
      <dgm:spPr/>
    </dgm:pt>
    <dgm:pt modelId="{303E8FB1-C41F-408D-8CB9-6F7B411B2E86}" type="pres">
      <dgm:prSet presAssocID="{BF8BE6FB-35C0-482E-A963-5961E344B93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31875C8-2B6A-4DB3-AAB1-03D157DD2DEB}" type="pres">
      <dgm:prSet presAssocID="{78482164-4069-44C1-8807-D027198C6E5E}" presName="node" presStyleLbl="node1" presStyleIdx="1" presStyleCnt="6" custScaleX="148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621B7-6146-4760-9515-5582AC06F8FC}" type="pres">
      <dgm:prSet presAssocID="{78482164-4069-44C1-8807-D027198C6E5E}" presName="spNode" presStyleCnt="0"/>
      <dgm:spPr/>
    </dgm:pt>
    <dgm:pt modelId="{BB6D6732-E096-413E-8332-4DD6504A532B}" type="pres">
      <dgm:prSet presAssocID="{29622AA8-78BF-40F9-B7DD-8BF96B7AB2C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04D8307F-3D5C-45DE-8D7B-69E909022382}" type="pres">
      <dgm:prSet presAssocID="{4B9F89A3-D500-4AC2-9038-7E9191F52F47}" presName="node" presStyleLbl="node1" presStyleIdx="2" presStyleCnt="6" custScaleX="150530" custRadScaleRad="94656" custRadScaleInc="-64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AB7AB-DBAB-444E-8212-AFB0B2CD24F8}" type="pres">
      <dgm:prSet presAssocID="{4B9F89A3-D500-4AC2-9038-7E9191F52F47}" presName="spNode" presStyleCnt="0"/>
      <dgm:spPr/>
    </dgm:pt>
    <dgm:pt modelId="{29868AF1-5831-410B-8FCC-7F3F70AB8031}" type="pres">
      <dgm:prSet presAssocID="{181BE7A2-EF7C-44A2-8CED-7F673390602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9C8B505-B4A8-4161-BA6B-D8D7D4C2A6C3}" type="pres">
      <dgm:prSet presAssocID="{583FF4D7-82D3-4B2B-819A-8D16017C9F43}" presName="node" presStyleLbl="node1" presStyleIdx="3" presStyleCnt="6" custScaleX="160799" custRadScaleRad="85322" custRadScaleInc="2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856DF-87E3-4500-8C57-8549D2E08B7A}" type="pres">
      <dgm:prSet presAssocID="{583FF4D7-82D3-4B2B-819A-8D16017C9F43}" presName="spNode" presStyleCnt="0"/>
      <dgm:spPr/>
    </dgm:pt>
    <dgm:pt modelId="{BCEF9803-570B-4984-A568-F87F905797BA}" type="pres">
      <dgm:prSet presAssocID="{3D8627E5-FFB5-47D9-A667-3B280CDC41B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5F43E57-A1AF-43D8-B479-7CAE75129412}" type="pres">
      <dgm:prSet presAssocID="{E9E0353D-788B-41C3-9AD1-D5EF4983FCF1}" presName="node" presStyleLbl="node1" presStyleIdx="4" presStyleCnt="6" custScaleX="173114" custRadScaleRad="91476" custRadScaleInc="60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A0703-535E-4192-89EB-3EE308B2347E}" type="pres">
      <dgm:prSet presAssocID="{E9E0353D-788B-41C3-9AD1-D5EF4983FCF1}" presName="spNode" presStyleCnt="0"/>
      <dgm:spPr/>
    </dgm:pt>
    <dgm:pt modelId="{11ACE0AE-48E2-42FD-B967-674E548D0135}" type="pres">
      <dgm:prSet presAssocID="{5A999F70-9C53-40E2-A487-FD3D976A2920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438C579-659A-49A6-983E-DD4AE9190151}" type="pres">
      <dgm:prSet presAssocID="{BD7BDF24-00DD-428E-B380-A47F06B460C6}" presName="node" presStyleLbl="node1" presStyleIdx="5" presStyleCnt="6" custScaleX="156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332D7-70C0-4135-AD51-B361D128EB49}" type="pres">
      <dgm:prSet presAssocID="{BD7BDF24-00DD-428E-B380-A47F06B460C6}" presName="spNode" presStyleCnt="0"/>
      <dgm:spPr/>
    </dgm:pt>
    <dgm:pt modelId="{7D151394-1D1A-4217-827F-16B3C88DB80A}" type="pres">
      <dgm:prSet presAssocID="{DDB5F0DB-AD0E-46C5-9E53-6168BD7478E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79EBA160-816D-41CF-9B29-F602B9F87311}" type="presOf" srcId="{3D8627E5-FFB5-47D9-A667-3B280CDC41B3}" destId="{BCEF9803-570B-4984-A568-F87F905797BA}" srcOrd="0" destOrd="0" presId="urn:microsoft.com/office/officeart/2005/8/layout/cycle6"/>
    <dgm:cxn modelId="{0E8CA2E7-724A-4A16-A90B-69967CF874BA}" type="presOf" srcId="{22407184-9069-45AB-BA75-33CEC78AC6A1}" destId="{B23288B8-AE1E-4554-81AF-08A18211CEEF}" srcOrd="0" destOrd="0" presId="urn:microsoft.com/office/officeart/2005/8/layout/cycle6"/>
    <dgm:cxn modelId="{8E1149E0-336A-473F-8E46-9E56C11926DA}" type="presOf" srcId="{29622AA8-78BF-40F9-B7DD-8BF96B7AB2C5}" destId="{BB6D6732-E096-413E-8332-4DD6504A532B}" srcOrd="0" destOrd="0" presId="urn:microsoft.com/office/officeart/2005/8/layout/cycle6"/>
    <dgm:cxn modelId="{14B46265-C5C3-471C-9E8A-BB7D6A4C3451}" type="presOf" srcId="{1E0D397C-2EAA-4159-AEC7-BC302C3359EC}" destId="{0DF36F10-720D-4F7C-B7D8-02EBDFD93CE0}" srcOrd="0" destOrd="0" presId="urn:microsoft.com/office/officeart/2005/8/layout/cycle6"/>
    <dgm:cxn modelId="{D3482200-D58E-4398-9170-40CF3C9EC234}" srcId="{1E0D397C-2EAA-4159-AEC7-BC302C3359EC}" destId="{E9E0353D-788B-41C3-9AD1-D5EF4983FCF1}" srcOrd="4" destOrd="0" parTransId="{576F8AB9-A4A4-4BF1-88F6-BA119FCFEDB3}" sibTransId="{5A999F70-9C53-40E2-A487-FD3D976A2920}"/>
    <dgm:cxn modelId="{08F25EF4-B59C-4899-800E-6DFADE590104}" srcId="{1E0D397C-2EAA-4159-AEC7-BC302C3359EC}" destId="{4B9F89A3-D500-4AC2-9038-7E9191F52F47}" srcOrd="2" destOrd="0" parTransId="{183E15F7-9C3A-475A-A1C1-3FCD93E89833}" sibTransId="{181BE7A2-EF7C-44A2-8CED-7F6733906020}"/>
    <dgm:cxn modelId="{9145A5B3-F6CD-4AFC-8E1D-6266F49C63FF}" type="presOf" srcId="{583FF4D7-82D3-4B2B-819A-8D16017C9F43}" destId="{29C8B505-B4A8-4161-BA6B-D8D7D4C2A6C3}" srcOrd="0" destOrd="0" presId="urn:microsoft.com/office/officeart/2005/8/layout/cycle6"/>
    <dgm:cxn modelId="{DE844273-A3C0-4277-9CE8-697DB7EA8690}" type="presOf" srcId="{DDB5F0DB-AD0E-46C5-9E53-6168BD7478E9}" destId="{7D151394-1D1A-4217-827F-16B3C88DB80A}" srcOrd="0" destOrd="0" presId="urn:microsoft.com/office/officeart/2005/8/layout/cycle6"/>
    <dgm:cxn modelId="{E17D056E-D5A6-47F1-93F1-9E4D69681623}" srcId="{1E0D397C-2EAA-4159-AEC7-BC302C3359EC}" destId="{78482164-4069-44C1-8807-D027198C6E5E}" srcOrd="1" destOrd="0" parTransId="{0977F5A7-E23E-4FE2-A95A-854A898E83EB}" sibTransId="{29622AA8-78BF-40F9-B7DD-8BF96B7AB2C5}"/>
    <dgm:cxn modelId="{A6A18546-9D88-4194-8B4E-BCB218DDC5B5}" type="presOf" srcId="{181BE7A2-EF7C-44A2-8CED-7F6733906020}" destId="{29868AF1-5831-410B-8FCC-7F3F70AB8031}" srcOrd="0" destOrd="0" presId="urn:microsoft.com/office/officeart/2005/8/layout/cycle6"/>
    <dgm:cxn modelId="{BB887ED5-51BD-4BC5-BCD7-B9265F870C6E}" type="presOf" srcId="{E9E0353D-788B-41C3-9AD1-D5EF4983FCF1}" destId="{25F43E57-A1AF-43D8-B479-7CAE75129412}" srcOrd="0" destOrd="0" presId="urn:microsoft.com/office/officeart/2005/8/layout/cycle6"/>
    <dgm:cxn modelId="{F7EED387-ADC3-4078-A133-A19B978E4322}" srcId="{1E0D397C-2EAA-4159-AEC7-BC302C3359EC}" destId="{BD7BDF24-00DD-428E-B380-A47F06B460C6}" srcOrd="5" destOrd="0" parTransId="{245C6B04-66EF-4B83-88A9-51BC3E053BD0}" sibTransId="{DDB5F0DB-AD0E-46C5-9E53-6168BD7478E9}"/>
    <dgm:cxn modelId="{22CFC207-57C9-414F-8E4E-1E0B31CA6513}" type="presOf" srcId="{BD7BDF24-00DD-428E-B380-A47F06B460C6}" destId="{B438C579-659A-49A6-983E-DD4AE9190151}" srcOrd="0" destOrd="0" presId="urn:microsoft.com/office/officeart/2005/8/layout/cycle6"/>
    <dgm:cxn modelId="{3B59CF04-DBBB-4A0A-998F-20E899B3F695}" type="presOf" srcId="{78482164-4069-44C1-8807-D027198C6E5E}" destId="{131875C8-2B6A-4DB3-AAB1-03D157DD2DEB}" srcOrd="0" destOrd="0" presId="urn:microsoft.com/office/officeart/2005/8/layout/cycle6"/>
    <dgm:cxn modelId="{D158E611-674E-49EF-89F0-C149A0EE68E4}" srcId="{1E0D397C-2EAA-4159-AEC7-BC302C3359EC}" destId="{22407184-9069-45AB-BA75-33CEC78AC6A1}" srcOrd="0" destOrd="0" parTransId="{580B19EA-B1F1-4D56-B81A-ECCE0D1AFA53}" sibTransId="{BF8BE6FB-35C0-482E-A963-5961E344B93A}"/>
    <dgm:cxn modelId="{A307126F-A5CF-464D-8B1D-BC30EB22D6F1}" type="presOf" srcId="{5A999F70-9C53-40E2-A487-FD3D976A2920}" destId="{11ACE0AE-48E2-42FD-B967-674E548D0135}" srcOrd="0" destOrd="0" presId="urn:microsoft.com/office/officeart/2005/8/layout/cycle6"/>
    <dgm:cxn modelId="{CB3E6F8B-7F94-42DF-80AE-A1EDECFCB266}" srcId="{1E0D397C-2EAA-4159-AEC7-BC302C3359EC}" destId="{583FF4D7-82D3-4B2B-819A-8D16017C9F43}" srcOrd="3" destOrd="0" parTransId="{31D9FD8F-6A41-402B-A9D0-CCB400148296}" sibTransId="{3D8627E5-FFB5-47D9-A667-3B280CDC41B3}"/>
    <dgm:cxn modelId="{4C5EEC3B-222B-4058-B0DF-84E81C8D632E}" type="presOf" srcId="{4B9F89A3-D500-4AC2-9038-7E9191F52F47}" destId="{04D8307F-3D5C-45DE-8D7B-69E909022382}" srcOrd="0" destOrd="0" presId="urn:microsoft.com/office/officeart/2005/8/layout/cycle6"/>
    <dgm:cxn modelId="{578F8BB0-C56C-432F-B1E9-1C8AFBCEDE2E}" type="presOf" srcId="{BF8BE6FB-35C0-482E-A963-5961E344B93A}" destId="{303E8FB1-C41F-408D-8CB9-6F7B411B2E86}" srcOrd="0" destOrd="0" presId="urn:microsoft.com/office/officeart/2005/8/layout/cycle6"/>
    <dgm:cxn modelId="{975EF3BA-D1E3-417D-BB4F-64CDDA63C454}" type="presParOf" srcId="{0DF36F10-720D-4F7C-B7D8-02EBDFD93CE0}" destId="{B23288B8-AE1E-4554-81AF-08A18211CEEF}" srcOrd="0" destOrd="0" presId="urn:microsoft.com/office/officeart/2005/8/layout/cycle6"/>
    <dgm:cxn modelId="{1C1694AF-FB4B-4D4E-BB33-30DF2D02CD45}" type="presParOf" srcId="{0DF36F10-720D-4F7C-B7D8-02EBDFD93CE0}" destId="{10A276F2-0E1E-4885-9C87-6ED0D98DA60C}" srcOrd="1" destOrd="0" presId="urn:microsoft.com/office/officeart/2005/8/layout/cycle6"/>
    <dgm:cxn modelId="{C92745D5-3FD7-48E4-87DC-0F97E4A74873}" type="presParOf" srcId="{0DF36F10-720D-4F7C-B7D8-02EBDFD93CE0}" destId="{303E8FB1-C41F-408D-8CB9-6F7B411B2E86}" srcOrd="2" destOrd="0" presId="urn:microsoft.com/office/officeart/2005/8/layout/cycle6"/>
    <dgm:cxn modelId="{640D39D3-E88D-46B9-B745-6A2F7F5259FA}" type="presParOf" srcId="{0DF36F10-720D-4F7C-B7D8-02EBDFD93CE0}" destId="{131875C8-2B6A-4DB3-AAB1-03D157DD2DEB}" srcOrd="3" destOrd="0" presId="urn:microsoft.com/office/officeart/2005/8/layout/cycle6"/>
    <dgm:cxn modelId="{0CAB29DF-C2C8-423D-ABA9-2D5FAF8F20D1}" type="presParOf" srcId="{0DF36F10-720D-4F7C-B7D8-02EBDFD93CE0}" destId="{A8C621B7-6146-4760-9515-5582AC06F8FC}" srcOrd="4" destOrd="0" presId="urn:microsoft.com/office/officeart/2005/8/layout/cycle6"/>
    <dgm:cxn modelId="{7CBA7545-8614-402F-93BD-962E33AD218D}" type="presParOf" srcId="{0DF36F10-720D-4F7C-B7D8-02EBDFD93CE0}" destId="{BB6D6732-E096-413E-8332-4DD6504A532B}" srcOrd="5" destOrd="0" presId="urn:microsoft.com/office/officeart/2005/8/layout/cycle6"/>
    <dgm:cxn modelId="{0CE111A4-4959-4AA2-84AB-D14F04D92295}" type="presParOf" srcId="{0DF36F10-720D-4F7C-B7D8-02EBDFD93CE0}" destId="{04D8307F-3D5C-45DE-8D7B-69E909022382}" srcOrd="6" destOrd="0" presId="urn:microsoft.com/office/officeart/2005/8/layout/cycle6"/>
    <dgm:cxn modelId="{7EC89A48-5D26-47EA-A735-FD2340D4A32B}" type="presParOf" srcId="{0DF36F10-720D-4F7C-B7D8-02EBDFD93CE0}" destId="{45FAB7AB-DBAB-444E-8212-AFB0B2CD24F8}" srcOrd="7" destOrd="0" presId="urn:microsoft.com/office/officeart/2005/8/layout/cycle6"/>
    <dgm:cxn modelId="{E7AC7E83-2CD6-461B-8C75-BF725B975FDE}" type="presParOf" srcId="{0DF36F10-720D-4F7C-B7D8-02EBDFD93CE0}" destId="{29868AF1-5831-410B-8FCC-7F3F70AB8031}" srcOrd="8" destOrd="0" presId="urn:microsoft.com/office/officeart/2005/8/layout/cycle6"/>
    <dgm:cxn modelId="{A0AB10D5-266E-47FA-8DCF-CD8300E29CDF}" type="presParOf" srcId="{0DF36F10-720D-4F7C-B7D8-02EBDFD93CE0}" destId="{29C8B505-B4A8-4161-BA6B-D8D7D4C2A6C3}" srcOrd="9" destOrd="0" presId="urn:microsoft.com/office/officeart/2005/8/layout/cycle6"/>
    <dgm:cxn modelId="{FB5B6E4C-C5E0-4FD2-BD7B-5E60ED8695CC}" type="presParOf" srcId="{0DF36F10-720D-4F7C-B7D8-02EBDFD93CE0}" destId="{BDB856DF-87E3-4500-8C57-8549D2E08B7A}" srcOrd="10" destOrd="0" presId="urn:microsoft.com/office/officeart/2005/8/layout/cycle6"/>
    <dgm:cxn modelId="{E648FF9A-31C8-4AA2-8DE5-D5445C90275F}" type="presParOf" srcId="{0DF36F10-720D-4F7C-B7D8-02EBDFD93CE0}" destId="{BCEF9803-570B-4984-A568-F87F905797BA}" srcOrd="11" destOrd="0" presId="urn:microsoft.com/office/officeart/2005/8/layout/cycle6"/>
    <dgm:cxn modelId="{4DF5EF62-6515-42FA-80FA-07AA45FE3153}" type="presParOf" srcId="{0DF36F10-720D-4F7C-B7D8-02EBDFD93CE0}" destId="{25F43E57-A1AF-43D8-B479-7CAE75129412}" srcOrd="12" destOrd="0" presId="urn:microsoft.com/office/officeart/2005/8/layout/cycle6"/>
    <dgm:cxn modelId="{9E793D77-70E5-43B2-A693-5B9330F7111C}" type="presParOf" srcId="{0DF36F10-720D-4F7C-B7D8-02EBDFD93CE0}" destId="{A4BA0703-535E-4192-89EB-3EE308B2347E}" srcOrd="13" destOrd="0" presId="urn:microsoft.com/office/officeart/2005/8/layout/cycle6"/>
    <dgm:cxn modelId="{CE0309C9-A6D3-4F10-9FE0-2E07267562AB}" type="presParOf" srcId="{0DF36F10-720D-4F7C-B7D8-02EBDFD93CE0}" destId="{11ACE0AE-48E2-42FD-B967-674E548D0135}" srcOrd="14" destOrd="0" presId="urn:microsoft.com/office/officeart/2005/8/layout/cycle6"/>
    <dgm:cxn modelId="{808080DD-1C12-4728-AD50-85A189458381}" type="presParOf" srcId="{0DF36F10-720D-4F7C-B7D8-02EBDFD93CE0}" destId="{B438C579-659A-49A6-983E-DD4AE9190151}" srcOrd="15" destOrd="0" presId="urn:microsoft.com/office/officeart/2005/8/layout/cycle6"/>
    <dgm:cxn modelId="{861D3C08-12C0-4466-83A8-B69E1D15EB78}" type="presParOf" srcId="{0DF36F10-720D-4F7C-B7D8-02EBDFD93CE0}" destId="{17E332D7-70C0-4135-AD51-B361D128EB49}" srcOrd="16" destOrd="0" presId="urn:microsoft.com/office/officeart/2005/8/layout/cycle6"/>
    <dgm:cxn modelId="{FEC012B9-044D-417F-B1AD-3C2855150685}" type="presParOf" srcId="{0DF36F10-720D-4F7C-B7D8-02EBDFD93CE0}" destId="{7D151394-1D1A-4217-827F-16B3C88DB80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6C7BF0-A654-4A4E-B681-DAD0C951F2EA}" type="doc">
      <dgm:prSet loTypeId="urn:microsoft.com/office/officeart/2005/8/layout/equation1" loCatId="relationship" qsTypeId="urn:microsoft.com/office/officeart/2005/8/quickstyle/3d2" qsCatId="3D" csTypeId="urn:microsoft.com/office/officeart/2005/8/colors/colorful5" csCatId="colorful" phldr="1"/>
      <dgm:spPr/>
    </dgm:pt>
    <dgm:pt modelId="{7F9F13F4-0E92-46D5-B618-06B86AA8CE7C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Звуки мы слышим и произносим</a:t>
          </a:r>
          <a:endParaRPr lang="ru-RU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3186A5-2EF3-48A1-8178-FED10FE052A7}" type="parTrans" cxnId="{B7E794BA-3E9B-4D35-827D-D3820D3A2779}">
      <dgm:prSet/>
      <dgm:spPr/>
      <dgm:t>
        <a:bodyPr/>
        <a:lstStyle/>
        <a:p>
          <a:endParaRPr lang="ru-RU"/>
        </a:p>
      </dgm:t>
    </dgm:pt>
    <dgm:pt modelId="{6AD06DD7-66D8-4AA8-93E3-4CB3CAA3070C}" type="sibTrans" cxnId="{B7E794BA-3E9B-4D35-827D-D3820D3A2779}">
      <dgm:prSet/>
      <dgm:spPr/>
      <dgm:t>
        <a:bodyPr/>
        <a:lstStyle/>
        <a:p>
          <a:endParaRPr lang="ru-RU"/>
        </a:p>
      </dgm:t>
    </dgm:pt>
    <dgm:pt modelId="{5802220A-0DD4-40A2-B7D9-42BA14258BFF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Звуки речи на письме мы обозначаем буквами</a:t>
          </a:r>
          <a:endParaRPr lang="ru-RU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560FD5-F841-4A57-B870-77CBD6DBCB2E}" type="parTrans" cxnId="{4B84155E-925F-4D26-9BE5-4917E1B4B323}">
      <dgm:prSet/>
      <dgm:spPr/>
      <dgm:t>
        <a:bodyPr/>
        <a:lstStyle/>
        <a:p>
          <a:endParaRPr lang="ru-RU"/>
        </a:p>
      </dgm:t>
    </dgm:pt>
    <dgm:pt modelId="{9907D7CC-3B96-4B26-88D6-85B651768A6B}" type="sibTrans" cxnId="{4B84155E-925F-4D26-9BE5-4917E1B4B323}">
      <dgm:prSet/>
      <dgm:spPr/>
      <dgm:t>
        <a:bodyPr/>
        <a:lstStyle/>
        <a:p>
          <a:endParaRPr lang="ru-RU"/>
        </a:p>
      </dgm:t>
    </dgm:pt>
    <dgm:pt modelId="{11BC9527-0C20-4000-B9B6-7DB46BA50DE1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Буквы мы пишем, видим и читаем</a:t>
          </a:r>
          <a:endParaRPr lang="ru-RU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812336-12BC-43CC-B17A-A468B567976D}" type="parTrans" cxnId="{C47627AB-2B91-4907-842D-473147D70336}">
      <dgm:prSet/>
      <dgm:spPr/>
      <dgm:t>
        <a:bodyPr/>
        <a:lstStyle/>
        <a:p>
          <a:endParaRPr lang="ru-RU"/>
        </a:p>
      </dgm:t>
    </dgm:pt>
    <dgm:pt modelId="{B4E9B938-0F5F-4872-A50F-FD3A7B9FC73A}" type="sibTrans" cxnId="{C47627AB-2B91-4907-842D-473147D70336}">
      <dgm:prSet/>
      <dgm:spPr/>
      <dgm:t>
        <a:bodyPr/>
        <a:lstStyle/>
        <a:p>
          <a:endParaRPr lang="ru-RU"/>
        </a:p>
      </dgm:t>
    </dgm:pt>
    <dgm:pt modelId="{1A2E8E23-8D2B-40E5-AB9D-640B10ACF96E}" type="pres">
      <dgm:prSet presAssocID="{E26C7BF0-A654-4A4E-B681-DAD0C951F2EA}" presName="linearFlow" presStyleCnt="0">
        <dgm:presLayoutVars>
          <dgm:dir/>
          <dgm:resizeHandles val="exact"/>
        </dgm:presLayoutVars>
      </dgm:prSet>
      <dgm:spPr/>
    </dgm:pt>
    <dgm:pt modelId="{AE17648E-DF0B-46D0-B5E8-2A9C53055EB7}" type="pres">
      <dgm:prSet presAssocID="{7F9F13F4-0E92-46D5-B618-06B86AA8CE7C}" presName="node" presStyleLbl="node1" presStyleIdx="0" presStyleCnt="3" custScaleX="177156" custScaleY="177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DCEAF-0BC9-4B48-AB87-4BDD2D3C507C}" type="pres">
      <dgm:prSet presAssocID="{6AD06DD7-66D8-4AA8-93E3-4CB3CAA3070C}" presName="spacerL" presStyleCnt="0"/>
      <dgm:spPr/>
    </dgm:pt>
    <dgm:pt modelId="{CB2900E1-B6C8-41D2-8E48-D4348F3AAFD2}" type="pres">
      <dgm:prSet presAssocID="{6AD06DD7-66D8-4AA8-93E3-4CB3CAA3070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ADEBE0-F3AB-46C7-8EF1-FC91FEFAA4F5}" type="pres">
      <dgm:prSet presAssocID="{6AD06DD7-66D8-4AA8-93E3-4CB3CAA3070C}" presName="spacerR" presStyleCnt="0"/>
      <dgm:spPr/>
    </dgm:pt>
    <dgm:pt modelId="{473EE337-0C20-42BC-8E7B-F32CAD212F78}" type="pres">
      <dgm:prSet presAssocID="{5802220A-0DD4-40A2-B7D9-42BA14258BFF}" presName="node" presStyleLbl="node1" presStyleIdx="1" presStyleCnt="3" custScaleX="177156" custScaleY="177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95717-4769-476C-87E2-4998FE4EBE2A}" type="pres">
      <dgm:prSet presAssocID="{9907D7CC-3B96-4B26-88D6-85B651768A6B}" presName="spacerL" presStyleCnt="0"/>
      <dgm:spPr/>
    </dgm:pt>
    <dgm:pt modelId="{51CD4B76-18DD-4DD4-B5C1-E1CE56812D51}" type="pres">
      <dgm:prSet presAssocID="{9907D7CC-3B96-4B26-88D6-85B651768A6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01B5D4-65FF-4585-B60E-E5E7CC3A32DA}" type="pres">
      <dgm:prSet presAssocID="{9907D7CC-3B96-4B26-88D6-85B651768A6B}" presName="spacerR" presStyleCnt="0"/>
      <dgm:spPr/>
    </dgm:pt>
    <dgm:pt modelId="{9578C46A-7F01-46DD-B34C-8DAACBC76471}" type="pres">
      <dgm:prSet presAssocID="{11BC9527-0C20-4000-B9B6-7DB46BA50DE1}" presName="node" presStyleLbl="node1" presStyleIdx="2" presStyleCnt="3" custScaleX="177156" custScaleY="177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F2BA0-46CD-4BB1-8872-5C66E3BF559D}" type="presOf" srcId="{7F9F13F4-0E92-46D5-B618-06B86AA8CE7C}" destId="{AE17648E-DF0B-46D0-B5E8-2A9C53055EB7}" srcOrd="0" destOrd="0" presId="urn:microsoft.com/office/officeart/2005/8/layout/equation1"/>
    <dgm:cxn modelId="{503FF624-2A73-43A7-93C6-E6B896447210}" type="presOf" srcId="{E26C7BF0-A654-4A4E-B681-DAD0C951F2EA}" destId="{1A2E8E23-8D2B-40E5-AB9D-640B10ACF96E}" srcOrd="0" destOrd="0" presId="urn:microsoft.com/office/officeart/2005/8/layout/equation1"/>
    <dgm:cxn modelId="{CE142C58-FD84-4981-AFAC-D27DB3E8CD11}" type="presOf" srcId="{5802220A-0DD4-40A2-B7D9-42BA14258BFF}" destId="{473EE337-0C20-42BC-8E7B-F32CAD212F78}" srcOrd="0" destOrd="0" presId="urn:microsoft.com/office/officeart/2005/8/layout/equation1"/>
    <dgm:cxn modelId="{4B84155E-925F-4D26-9BE5-4917E1B4B323}" srcId="{E26C7BF0-A654-4A4E-B681-DAD0C951F2EA}" destId="{5802220A-0DD4-40A2-B7D9-42BA14258BFF}" srcOrd="1" destOrd="0" parTransId="{BB560FD5-F841-4A57-B870-77CBD6DBCB2E}" sibTransId="{9907D7CC-3B96-4B26-88D6-85B651768A6B}"/>
    <dgm:cxn modelId="{B7E794BA-3E9B-4D35-827D-D3820D3A2779}" srcId="{E26C7BF0-A654-4A4E-B681-DAD0C951F2EA}" destId="{7F9F13F4-0E92-46D5-B618-06B86AA8CE7C}" srcOrd="0" destOrd="0" parTransId="{483186A5-2EF3-48A1-8178-FED10FE052A7}" sibTransId="{6AD06DD7-66D8-4AA8-93E3-4CB3CAA3070C}"/>
    <dgm:cxn modelId="{69D8D5E7-8BE4-45E2-97F7-3C38909090F8}" type="presOf" srcId="{9907D7CC-3B96-4B26-88D6-85B651768A6B}" destId="{51CD4B76-18DD-4DD4-B5C1-E1CE56812D51}" srcOrd="0" destOrd="0" presId="urn:microsoft.com/office/officeart/2005/8/layout/equation1"/>
    <dgm:cxn modelId="{BA7AF3CE-C670-45C5-BE7D-6F6D49C0C7C8}" type="presOf" srcId="{11BC9527-0C20-4000-B9B6-7DB46BA50DE1}" destId="{9578C46A-7F01-46DD-B34C-8DAACBC76471}" srcOrd="0" destOrd="0" presId="urn:microsoft.com/office/officeart/2005/8/layout/equation1"/>
    <dgm:cxn modelId="{C47627AB-2B91-4907-842D-473147D70336}" srcId="{E26C7BF0-A654-4A4E-B681-DAD0C951F2EA}" destId="{11BC9527-0C20-4000-B9B6-7DB46BA50DE1}" srcOrd="2" destOrd="0" parTransId="{E3812336-12BC-43CC-B17A-A468B567976D}" sibTransId="{B4E9B938-0F5F-4872-A50F-FD3A7B9FC73A}"/>
    <dgm:cxn modelId="{410955B8-86AB-42D4-BDE5-F44EA8968A6E}" type="presOf" srcId="{6AD06DD7-66D8-4AA8-93E3-4CB3CAA3070C}" destId="{CB2900E1-B6C8-41D2-8E48-D4348F3AAFD2}" srcOrd="0" destOrd="0" presId="urn:microsoft.com/office/officeart/2005/8/layout/equation1"/>
    <dgm:cxn modelId="{7B00AEE3-8F82-449C-A084-24AADE0BD365}" type="presParOf" srcId="{1A2E8E23-8D2B-40E5-AB9D-640B10ACF96E}" destId="{AE17648E-DF0B-46D0-B5E8-2A9C53055EB7}" srcOrd="0" destOrd="0" presId="urn:microsoft.com/office/officeart/2005/8/layout/equation1"/>
    <dgm:cxn modelId="{CE4607C6-D51F-4ADB-87B9-408EA275320C}" type="presParOf" srcId="{1A2E8E23-8D2B-40E5-AB9D-640B10ACF96E}" destId="{074DCEAF-0BC9-4B48-AB87-4BDD2D3C507C}" srcOrd="1" destOrd="0" presId="urn:microsoft.com/office/officeart/2005/8/layout/equation1"/>
    <dgm:cxn modelId="{E1AC3689-932C-4754-A800-0874B3747728}" type="presParOf" srcId="{1A2E8E23-8D2B-40E5-AB9D-640B10ACF96E}" destId="{CB2900E1-B6C8-41D2-8E48-D4348F3AAFD2}" srcOrd="2" destOrd="0" presId="urn:microsoft.com/office/officeart/2005/8/layout/equation1"/>
    <dgm:cxn modelId="{2C8D8F83-3631-4D73-B291-3A3ACC3EADFA}" type="presParOf" srcId="{1A2E8E23-8D2B-40E5-AB9D-640B10ACF96E}" destId="{1DADEBE0-F3AB-46C7-8EF1-FC91FEFAA4F5}" srcOrd="3" destOrd="0" presId="urn:microsoft.com/office/officeart/2005/8/layout/equation1"/>
    <dgm:cxn modelId="{F667F975-EE74-427B-9D3C-28AE79CA823B}" type="presParOf" srcId="{1A2E8E23-8D2B-40E5-AB9D-640B10ACF96E}" destId="{473EE337-0C20-42BC-8E7B-F32CAD212F78}" srcOrd="4" destOrd="0" presId="urn:microsoft.com/office/officeart/2005/8/layout/equation1"/>
    <dgm:cxn modelId="{CA3FB920-CA32-436D-835B-08520BE0E64A}" type="presParOf" srcId="{1A2E8E23-8D2B-40E5-AB9D-640B10ACF96E}" destId="{A5495717-4769-476C-87E2-4998FE4EBE2A}" srcOrd="5" destOrd="0" presId="urn:microsoft.com/office/officeart/2005/8/layout/equation1"/>
    <dgm:cxn modelId="{8455DB9E-E087-486F-B489-35B9CBAAC401}" type="presParOf" srcId="{1A2E8E23-8D2B-40E5-AB9D-640B10ACF96E}" destId="{51CD4B76-18DD-4DD4-B5C1-E1CE56812D51}" srcOrd="6" destOrd="0" presId="urn:microsoft.com/office/officeart/2005/8/layout/equation1"/>
    <dgm:cxn modelId="{6BAED17D-D6C0-407B-8F12-60EB0393E360}" type="presParOf" srcId="{1A2E8E23-8D2B-40E5-AB9D-640B10ACF96E}" destId="{1C01B5D4-65FF-4585-B60E-E5E7CC3A32DA}" srcOrd="7" destOrd="0" presId="urn:microsoft.com/office/officeart/2005/8/layout/equation1"/>
    <dgm:cxn modelId="{FD80ADAD-CD82-4746-92CD-BBAFDF99098F}" type="presParOf" srcId="{1A2E8E23-8D2B-40E5-AB9D-640B10ACF96E}" destId="{9578C46A-7F01-46DD-B34C-8DAACBC7647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107E1-5AF5-4B24-9819-10EAF8E2F94B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250ABD-D29D-4A01-B1D9-EC1F9DF093E4}">
      <dgm:prSet/>
      <dgm:spPr/>
      <dgm:t>
        <a:bodyPr/>
        <a:lstStyle/>
        <a:p>
          <a:r>
            <a:rPr lang="ru-RU" dirty="0" smtClean="0"/>
            <a:t>послушание</a:t>
          </a:r>
          <a:endParaRPr lang="ru-RU" dirty="0"/>
        </a:p>
      </dgm:t>
    </dgm:pt>
    <dgm:pt modelId="{14DFE8B6-C3E7-472F-A168-7F18F7EA71C8}" type="parTrans" cxnId="{80835747-D056-4F0D-884F-29F37D45F3D7}">
      <dgm:prSet/>
      <dgm:spPr/>
      <dgm:t>
        <a:bodyPr/>
        <a:lstStyle/>
        <a:p>
          <a:endParaRPr lang="ru-RU"/>
        </a:p>
      </dgm:t>
    </dgm:pt>
    <dgm:pt modelId="{F751521B-667C-47D4-A5AF-7C64052D4D50}" type="sibTrans" cxnId="{80835747-D056-4F0D-884F-29F37D45F3D7}">
      <dgm:prSet/>
      <dgm:spPr/>
      <dgm:t>
        <a:bodyPr/>
        <a:lstStyle/>
        <a:p>
          <a:endParaRPr lang="ru-RU"/>
        </a:p>
      </dgm:t>
    </dgm:pt>
    <dgm:pt modelId="{E713F7FF-6BBD-4995-AB1D-56592D568A2E}">
      <dgm:prSet/>
      <dgm:spPr/>
      <dgm:t>
        <a:bodyPr/>
        <a:lstStyle/>
        <a:p>
          <a:r>
            <a:rPr lang="ru-RU" dirty="0" smtClean="0"/>
            <a:t>сдержанность</a:t>
          </a:r>
          <a:endParaRPr lang="ru-RU" dirty="0"/>
        </a:p>
      </dgm:t>
    </dgm:pt>
    <dgm:pt modelId="{493F3CFE-FB5D-49AD-8FB6-A3E59C7A1C17}" type="parTrans" cxnId="{3153B072-EAC4-4E9D-BE50-900D976FD185}">
      <dgm:prSet/>
      <dgm:spPr/>
      <dgm:t>
        <a:bodyPr/>
        <a:lstStyle/>
        <a:p>
          <a:endParaRPr lang="ru-RU"/>
        </a:p>
      </dgm:t>
    </dgm:pt>
    <dgm:pt modelId="{676501D4-E64E-4AC7-9B06-9A145D54E1C9}" type="sibTrans" cxnId="{3153B072-EAC4-4E9D-BE50-900D976FD185}">
      <dgm:prSet/>
      <dgm:spPr/>
      <dgm:t>
        <a:bodyPr/>
        <a:lstStyle/>
        <a:p>
          <a:endParaRPr lang="ru-RU"/>
        </a:p>
      </dgm:t>
    </dgm:pt>
    <dgm:pt modelId="{1A96FA5D-7009-4F73-9489-52D056367307}">
      <dgm:prSet/>
      <dgm:spPr/>
      <dgm:t>
        <a:bodyPr/>
        <a:lstStyle/>
        <a:p>
          <a:r>
            <a:rPr lang="ru-RU" dirty="0" smtClean="0"/>
            <a:t>вежливое отношение к людям</a:t>
          </a:r>
          <a:endParaRPr lang="ru-RU" dirty="0"/>
        </a:p>
      </dgm:t>
    </dgm:pt>
    <dgm:pt modelId="{3FC66319-A0EC-479E-BFE9-6C62F675FC53}" type="parTrans" cxnId="{99C43D75-DAFC-46B7-8A5B-0C92D210C8B3}">
      <dgm:prSet/>
      <dgm:spPr/>
      <dgm:t>
        <a:bodyPr/>
        <a:lstStyle/>
        <a:p>
          <a:endParaRPr lang="ru-RU"/>
        </a:p>
      </dgm:t>
    </dgm:pt>
    <dgm:pt modelId="{A3E4D616-2EA9-4759-ADEF-C12070036429}" type="sibTrans" cxnId="{99C43D75-DAFC-46B7-8A5B-0C92D210C8B3}">
      <dgm:prSet/>
      <dgm:spPr/>
      <dgm:t>
        <a:bodyPr/>
        <a:lstStyle/>
        <a:p>
          <a:endParaRPr lang="ru-RU"/>
        </a:p>
      </dgm:t>
    </dgm:pt>
    <dgm:pt modelId="{1398A9F6-4F26-47F1-BC52-C41611D5A12D}">
      <dgm:prSet/>
      <dgm:spPr/>
      <dgm:t>
        <a:bodyPr/>
        <a:lstStyle/>
        <a:p>
          <a:r>
            <a:rPr lang="ru-RU" dirty="0" smtClean="0"/>
            <a:t>умение культурно вести себя в обществе детей, взрослых</a:t>
          </a:r>
          <a:endParaRPr lang="ru-RU" dirty="0"/>
        </a:p>
      </dgm:t>
    </dgm:pt>
    <dgm:pt modelId="{5764DC77-2CC1-4D78-B6E3-D89307AB8E3C}" type="parTrans" cxnId="{D768562E-494F-46D4-8275-4DE9E961273B}">
      <dgm:prSet/>
      <dgm:spPr/>
      <dgm:t>
        <a:bodyPr/>
        <a:lstStyle/>
        <a:p>
          <a:endParaRPr lang="ru-RU"/>
        </a:p>
      </dgm:t>
    </dgm:pt>
    <dgm:pt modelId="{6665CB57-1166-4DED-81D8-7E0FD97818C3}" type="sibTrans" cxnId="{D768562E-494F-46D4-8275-4DE9E961273B}">
      <dgm:prSet/>
      <dgm:spPr/>
      <dgm:t>
        <a:bodyPr/>
        <a:lstStyle/>
        <a:p>
          <a:endParaRPr lang="ru-RU"/>
        </a:p>
      </dgm:t>
    </dgm:pt>
    <dgm:pt modelId="{6DC16735-1BC1-4EB9-BB03-7F4DB23A9B6A}" type="pres">
      <dgm:prSet presAssocID="{736107E1-5AF5-4B24-9819-10EAF8E2F9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D46ED-11E1-44E4-A0F4-76F3193A6463}" type="pres">
      <dgm:prSet presAssocID="{1398A9F6-4F26-47F1-BC52-C41611D5A12D}" presName="node" presStyleLbl="node1" presStyleIdx="0" presStyleCnt="4" custLinFactX="9147" custLinFactY="1569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2F79A-7571-48F9-87DA-CCB4C555D20B}" type="pres">
      <dgm:prSet presAssocID="{6665CB57-1166-4DED-81D8-7E0FD97818C3}" presName="sibTrans" presStyleCnt="0"/>
      <dgm:spPr/>
    </dgm:pt>
    <dgm:pt modelId="{0E597EA1-44F7-48EA-91A2-E0E2B52CA054}" type="pres">
      <dgm:prSet presAssocID="{E713F7FF-6BBD-4995-AB1D-56592D568A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43EFD-E4A2-4DB8-811C-6F5DE17C5F02}" type="pres">
      <dgm:prSet presAssocID="{676501D4-E64E-4AC7-9B06-9A145D54E1C9}" presName="sibTrans" presStyleCnt="0"/>
      <dgm:spPr/>
    </dgm:pt>
    <dgm:pt modelId="{A62708A3-8AC3-480C-9EC3-B0A5C1F4FB3B}" type="pres">
      <dgm:prSet presAssocID="{44250ABD-D29D-4A01-B1D9-EC1F9DF093E4}" presName="node" presStyleLbl="node1" presStyleIdx="2" presStyleCnt="4" custLinFactY="-16758" custLinFactNeighborX="49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C0C98-AC2C-4576-A1B3-274102EEA2CA}" type="pres">
      <dgm:prSet presAssocID="{F751521B-667C-47D4-A5AF-7C64052D4D50}" presName="sibTrans" presStyleCnt="0"/>
      <dgm:spPr/>
    </dgm:pt>
    <dgm:pt modelId="{676BA219-2979-4013-928B-4C405934BEBD}" type="pres">
      <dgm:prSet presAssocID="{1A96FA5D-7009-4F73-9489-52D056367307}" presName="node" presStyleLbl="node1" presStyleIdx="3" presStyleCnt="4" custLinFactX="-5063" custLinFactNeighborX="-100000" custLinFactNeighborY="-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F1056-0B67-4920-98A8-CD89A1A307CA}" type="presOf" srcId="{44250ABD-D29D-4A01-B1D9-EC1F9DF093E4}" destId="{A62708A3-8AC3-480C-9EC3-B0A5C1F4FB3B}" srcOrd="0" destOrd="0" presId="urn:microsoft.com/office/officeart/2005/8/layout/default"/>
    <dgm:cxn modelId="{D768562E-494F-46D4-8275-4DE9E961273B}" srcId="{736107E1-5AF5-4B24-9819-10EAF8E2F94B}" destId="{1398A9F6-4F26-47F1-BC52-C41611D5A12D}" srcOrd="0" destOrd="0" parTransId="{5764DC77-2CC1-4D78-B6E3-D89307AB8E3C}" sibTransId="{6665CB57-1166-4DED-81D8-7E0FD97818C3}"/>
    <dgm:cxn modelId="{99C43D75-DAFC-46B7-8A5B-0C92D210C8B3}" srcId="{736107E1-5AF5-4B24-9819-10EAF8E2F94B}" destId="{1A96FA5D-7009-4F73-9489-52D056367307}" srcOrd="3" destOrd="0" parTransId="{3FC66319-A0EC-479E-BFE9-6C62F675FC53}" sibTransId="{A3E4D616-2EA9-4759-ADEF-C12070036429}"/>
    <dgm:cxn modelId="{42096873-9BF5-452B-A669-FEC2D8EBEA0A}" type="presOf" srcId="{1A96FA5D-7009-4F73-9489-52D056367307}" destId="{676BA219-2979-4013-928B-4C405934BEBD}" srcOrd="0" destOrd="0" presId="urn:microsoft.com/office/officeart/2005/8/layout/default"/>
    <dgm:cxn modelId="{4A49AF36-8E7D-420D-BEA2-64E1A4DE9571}" type="presOf" srcId="{1398A9F6-4F26-47F1-BC52-C41611D5A12D}" destId="{F5BD46ED-11E1-44E4-A0F4-76F3193A6463}" srcOrd="0" destOrd="0" presId="urn:microsoft.com/office/officeart/2005/8/layout/default"/>
    <dgm:cxn modelId="{7A728691-4FFC-408E-80BC-F228DE6EBE0B}" type="presOf" srcId="{736107E1-5AF5-4B24-9819-10EAF8E2F94B}" destId="{6DC16735-1BC1-4EB9-BB03-7F4DB23A9B6A}" srcOrd="0" destOrd="0" presId="urn:microsoft.com/office/officeart/2005/8/layout/default"/>
    <dgm:cxn modelId="{C09EAE88-A29A-4F3C-BF3F-CCA307E84EE1}" type="presOf" srcId="{E713F7FF-6BBD-4995-AB1D-56592D568A2E}" destId="{0E597EA1-44F7-48EA-91A2-E0E2B52CA054}" srcOrd="0" destOrd="0" presId="urn:microsoft.com/office/officeart/2005/8/layout/default"/>
    <dgm:cxn modelId="{3153B072-EAC4-4E9D-BE50-900D976FD185}" srcId="{736107E1-5AF5-4B24-9819-10EAF8E2F94B}" destId="{E713F7FF-6BBD-4995-AB1D-56592D568A2E}" srcOrd="1" destOrd="0" parTransId="{493F3CFE-FB5D-49AD-8FB6-A3E59C7A1C17}" sibTransId="{676501D4-E64E-4AC7-9B06-9A145D54E1C9}"/>
    <dgm:cxn modelId="{80835747-D056-4F0D-884F-29F37D45F3D7}" srcId="{736107E1-5AF5-4B24-9819-10EAF8E2F94B}" destId="{44250ABD-D29D-4A01-B1D9-EC1F9DF093E4}" srcOrd="2" destOrd="0" parTransId="{14DFE8B6-C3E7-472F-A168-7F18F7EA71C8}" sibTransId="{F751521B-667C-47D4-A5AF-7C64052D4D50}"/>
    <dgm:cxn modelId="{08921FCE-E408-4E6A-B525-486E0CC711E5}" type="presParOf" srcId="{6DC16735-1BC1-4EB9-BB03-7F4DB23A9B6A}" destId="{F5BD46ED-11E1-44E4-A0F4-76F3193A6463}" srcOrd="0" destOrd="0" presId="urn:microsoft.com/office/officeart/2005/8/layout/default"/>
    <dgm:cxn modelId="{AF2F51F2-63E8-451E-B3CE-A008123307A8}" type="presParOf" srcId="{6DC16735-1BC1-4EB9-BB03-7F4DB23A9B6A}" destId="{B8D2F79A-7571-48F9-87DA-CCB4C555D20B}" srcOrd="1" destOrd="0" presId="urn:microsoft.com/office/officeart/2005/8/layout/default"/>
    <dgm:cxn modelId="{07B4ED40-38EA-4D0E-BF37-B676EAE1E5F7}" type="presParOf" srcId="{6DC16735-1BC1-4EB9-BB03-7F4DB23A9B6A}" destId="{0E597EA1-44F7-48EA-91A2-E0E2B52CA054}" srcOrd="2" destOrd="0" presId="urn:microsoft.com/office/officeart/2005/8/layout/default"/>
    <dgm:cxn modelId="{BA96BE09-1165-46BF-BC30-C2D72E593852}" type="presParOf" srcId="{6DC16735-1BC1-4EB9-BB03-7F4DB23A9B6A}" destId="{69D43EFD-E4A2-4DB8-811C-6F5DE17C5F02}" srcOrd="3" destOrd="0" presId="urn:microsoft.com/office/officeart/2005/8/layout/default"/>
    <dgm:cxn modelId="{FB87CD95-98AD-4C1F-A2DF-6DD6589704BA}" type="presParOf" srcId="{6DC16735-1BC1-4EB9-BB03-7F4DB23A9B6A}" destId="{A62708A3-8AC3-480C-9EC3-B0A5C1F4FB3B}" srcOrd="4" destOrd="0" presId="urn:microsoft.com/office/officeart/2005/8/layout/default"/>
    <dgm:cxn modelId="{5B8F5E0D-AFA4-4F76-A2C1-35323D4EE789}" type="presParOf" srcId="{6DC16735-1BC1-4EB9-BB03-7F4DB23A9B6A}" destId="{E58C0C98-AC2C-4576-A1B3-274102EEA2CA}" srcOrd="5" destOrd="0" presId="urn:microsoft.com/office/officeart/2005/8/layout/default"/>
    <dgm:cxn modelId="{83F54A37-0353-44B7-95DC-519918F7D310}" type="presParOf" srcId="{6DC16735-1BC1-4EB9-BB03-7F4DB23A9B6A}" destId="{676BA219-2979-4013-928B-4C405934BEB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B6EA3A-DB55-4893-8F87-8F568D19A0C2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105475-FBE4-4708-91E3-971CC2BEBD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Заниматься каким-либо делом, не отвлекаясь, в течение двадцати-тридцати минут.</a:t>
          </a:r>
          <a:endParaRPr lang="ru-RU" sz="1600" b="1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139DFE-90AA-4C77-B0D1-32BC7C23E0D6}" type="parTrans" cxnId="{79227B62-362E-4B0B-AE04-02FC1C258A63}">
      <dgm:prSet/>
      <dgm:spPr/>
      <dgm:t>
        <a:bodyPr/>
        <a:lstStyle/>
        <a:p>
          <a:endParaRPr lang="ru-RU"/>
        </a:p>
      </dgm:t>
    </dgm:pt>
    <dgm:pt modelId="{3FF5A5AC-CEB6-4787-96F2-37C29C725185}" type="sibTrans" cxnId="{79227B62-362E-4B0B-AE04-02FC1C258A63}">
      <dgm:prSet/>
      <dgm:spPr/>
      <dgm:t>
        <a:bodyPr/>
        <a:lstStyle/>
        <a:p>
          <a:endParaRPr lang="ru-RU"/>
        </a:p>
      </dgm:t>
    </dgm:pt>
    <dgm:pt modelId="{F27124EB-4914-4E79-92AB-EA0AE4F965E2}">
      <dgm:prSet phldrT="[Текст]" custT="1"/>
      <dgm:spPr/>
      <dgm:t>
        <a:bodyPr/>
        <a:lstStyle/>
        <a:p>
          <a:pPr algn="ctr"/>
          <a:r>
            <a: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Находить сходства и отличия между предметами, картинками.</a:t>
          </a:r>
          <a:br>
            <a: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1600" b="1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DF4D1F-A210-46B0-8D61-4F8B5E33B48E}" type="parTrans" cxnId="{F245C354-9A2C-4116-9702-7EF5A0B80B20}">
      <dgm:prSet/>
      <dgm:spPr/>
      <dgm:t>
        <a:bodyPr/>
        <a:lstStyle/>
        <a:p>
          <a:endParaRPr lang="ru-RU"/>
        </a:p>
      </dgm:t>
    </dgm:pt>
    <dgm:pt modelId="{A32B652C-865A-42CC-B8F0-9DB248B50F04}" type="sibTrans" cxnId="{F245C354-9A2C-4116-9702-7EF5A0B80B20}">
      <dgm:prSet/>
      <dgm:spPr/>
      <dgm:t>
        <a:bodyPr/>
        <a:lstStyle/>
        <a:p>
          <a:endParaRPr lang="ru-RU"/>
        </a:p>
      </dgm:t>
    </dgm:pt>
    <dgm:pt modelId="{DABB8C8E-20AC-4A2C-9EF7-476A16F55FBD}">
      <dgm:prSet phldrT="[Текст]" custT="1"/>
      <dgm:spPr/>
      <dgm:t>
        <a:bodyPr/>
        <a:lstStyle/>
        <a:p>
          <a:pPr algn="ctr"/>
          <a:r>
            <a: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Уметь выполнять работу по образцу, например, с точностью воспроизводить на своем листе бумаги узор, копировать движения человека и так далее.</a:t>
          </a:r>
          <a:br>
            <a: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1600" b="1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6A31EF-36FD-4D33-B558-AF73C9B9764A}" type="parTrans" cxnId="{40FEAD05-C8C5-4BBC-8DA4-099169DAE35B}">
      <dgm:prSet/>
      <dgm:spPr/>
      <dgm:t>
        <a:bodyPr/>
        <a:lstStyle/>
        <a:p>
          <a:endParaRPr lang="ru-RU"/>
        </a:p>
      </dgm:t>
    </dgm:pt>
    <dgm:pt modelId="{330DE384-0734-4701-8CC2-45F95F537EE4}" type="sibTrans" cxnId="{40FEAD05-C8C5-4BBC-8DA4-099169DAE35B}">
      <dgm:prSet/>
      <dgm:spPr/>
      <dgm:t>
        <a:bodyPr/>
        <a:lstStyle/>
        <a:p>
          <a:endParaRPr lang="ru-RU"/>
        </a:p>
      </dgm:t>
    </dgm:pt>
    <dgm:pt modelId="{1371FD25-4BC0-43E2-B51D-B1406F653045}">
      <dgm:prSet phldrT="[Текст]" custT="1"/>
      <dgm:spPr/>
      <dgm:t>
        <a:bodyPr/>
        <a:lstStyle/>
        <a:p>
          <a:pPr algn="ctr"/>
          <a:r>
            <a: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Легко играть в игры на внимательность, где требуется быстрота реакции. Например, называйте живое существо, но перед игрой обсудите правила: если ребенок услышит домашнее животное, то он должен хлопнуть в ладоши, если дикое – постучать ногами, если птица – помахать руками.</a:t>
          </a:r>
          <a:br>
            <a: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1600" b="1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003A77-CD17-4F27-AF40-ED89809AE5A9}" type="parTrans" cxnId="{CDA96AD6-2C1C-44A2-AD76-660FD0F5BCF2}">
      <dgm:prSet/>
      <dgm:spPr/>
      <dgm:t>
        <a:bodyPr/>
        <a:lstStyle/>
        <a:p>
          <a:endParaRPr lang="ru-RU"/>
        </a:p>
      </dgm:t>
    </dgm:pt>
    <dgm:pt modelId="{72121D2A-A72A-408F-A8FD-20388F7407DD}" type="sibTrans" cxnId="{CDA96AD6-2C1C-44A2-AD76-660FD0F5BCF2}">
      <dgm:prSet/>
      <dgm:spPr/>
      <dgm:t>
        <a:bodyPr/>
        <a:lstStyle/>
        <a:p>
          <a:endParaRPr lang="ru-RU"/>
        </a:p>
      </dgm:t>
    </dgm:pt>
    <dgm:pt modelId="{D59CC2AF-2BE4-4B5D-9484-556900B5DD87}" type="pres">
      <dgm:prSet presAssocID="{04B6EA3A-DB55-4893-8F87-8F568D19A0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4578E7-70E5-4567-BD00-0C2F50BC4AE2}" type="pres">
      <dgm:prSet presAssocID="{95105475-FBE4-4708-91E3-971CC2BEBDA5}" presName="node" presStyleLbl="node1" presStyleIdx="0" presStyleCnt="4" custScaleX="106777" custLinFactNeighborX="-942" custLinFactNeighborY="-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A8256-4274-420F-9584-99F46F7BB458}" type="pres">
      <dgm:prSet presAssocID="{3FF5A5AC-CEB6-4787-96F2-37C29C725185}" presName="sibTrans" presStyleCnt="0"/>
      <dgm:spPr/>
    </dgm:pt>
    <dgm:pt modelId="{54425F0E-4A0F-408B-A1C5-27044DE6F66C}" type="pres">
      <dgm:prSet presAssocID="{F27124EB-4914-4E79-92AB-EA0AE4F965E2}" presName="node" presStyleLbl="node1" presStyleIdx="1" presStyleCnt="4" custScaleX="112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81A09-3D83-49DF-B950-1B624431029C}" type="pres">
      <dgm:prSet presAssocID="{A32B652C-865A-42CC-B8F0-9DB248B50F04}" presName="sibTrans" presStyleCnt="0"/>
      <dgm:spPr/>
    </dgm:pt>
    <dgm:pt modelId="{5635A1C4-3DFC-4AE2-9703-943A4616D13B}" type="pres">
      <dgm:prSet presAssocID="{DABB8C8E-20AC-4A2C-9EF7-476A16F55FBD}" presName="node" presStyleLbl="node1" presStyleIdx="2" presStyleCnt="4" custScaleX="108829" custScaleY="129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AB59A-3225-43F3-9340-26EB5928BB95}" type="pres">
      <dgm:prSet presAssocID="{330DE384-0734-4701-8CC2-45F95F537EE4}" presName="sibTrans" presStyleCnt="0"/>
      <dgm:spPr/>
    </dgm:pt>
    <dgm:pt modelId="{848DDBAD-A1BE-4686-922F-75A18BF26E18}" type="pres">
      <dgm:prSet presAssocID="{1371FD25-4BC0-43E2-B51D-B1406F653045}" presName="node" presStyleLbl="node1" presStyleIdx="3" presStyleCnt="4" custScaleX="111998" custScaleY="122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70B24-6AE5-4FBF-94CD-8E1B684553A6}" type="presOf" srcId="{04B6EA3A-DB55-4893-8F87-8F568D19A0C2}" destId="{D59CC2AF-2BE4-4B5D-9484-556900B5DD87}" srcOrd="0" destOrd="0" presId="urn:microsoft.com/office/officeart/2005/8/layout/default"/>
    <dgm:cxn modelId="{F7E79E8D-47E8-417E-86C6-3859A039A088}" type="presOf" srcId="{DABB8C8E-20AC-4A2C-9EF7-476A16F55FBD}" destId="{5635A1C4-3DFC-4AE2-9703-943A4616D13B}" srcOrd="0" destOrd="0" presId="urn:microsoft.com/office/officeart/2005/8/layout/default"/>
    <dgm:cxn modelId="{F245C354-9A2C-4116-9702-7EF5A0B80B20}" srcId="{04B6EA3A-DB55-4893-8F87-8F568D19A0C2}" destId="{F27124EB-4914-4E79-92AB-EA0AE4F965E2}" srcOrd="1" destOrd="0" parTransId="{B7DF4D1F-A210-46B0-8D61-4F8B5E33B48E}" sibTransId="{A32B652C-865A-42CC-B8F0-9DB248B50F04}"/>
    <dgm:cxn modelId="{40FEAD05-C8C5-4BBC-8DA4-099169DAE35B}" srcId="{04B6EA3A-DB55-4893-8F87-8F568D19A0C2}" destId="{DABB8C8E-20AC-4A2C-9EF7-476A16F55FBD}" srcOrd="2" destOrd="0" parTransId="{376A31EF-36FD-4D33-B558-AF73C9B9764A}" sibTransId="{330DE384-0734-4701-8CC2-45F95F537EE4}"/>
    <dgm:cxn modelId="{A3A1F810-02A1-4973-9E9C-3FE514DE9A43}" type="presOf" srcId="{95105475-FBE4-4708-91E3-971CC2BEBDA5}" destId="{314578E7-70E5-4567-BD00-0C2F50BC4AE2}" srcOrd="0" destOrd="0" presId="urn:microsoft.com/office/officeart/2005/8/layout/default"/>
    <dgm:cxn modelId="{1E97ED09-D4DE-4CF7-9479-C6DC919093A8}" type="presOf" srcId="{F27124EB-4914-4E79-92AB-EA0AE4F965E2}" destId="{54425F0E-4A0F-408B-A1C5-27044DE6F66C}" srcOrd="0" destOrd="0" presId="urn:microsoft.com/office/officeart/2005/8/layout/default"/>
    <dgm:cxn modelId="{79227B62-362E-4B0B-AE04-02FC1C258A63}" srcId="{04B6EA3A-DB55-4893-8F87-8F568D19A0C2}" destId="{95105475-FBE4-4708-91E3-971CC2BEBDA5}" srcOrd="0" destOrd="0" parTransId="{B1139DFE-90AA-4C77-B0D1-32BC7C23E0D6}" sibTransId="{3FF5A5AC-CEB6-4787-96F2-37C29C725185}"/>
    <dgm:cxn modelId="{D323454D-56CE-4AEA-9F4E-844C507088EA}" type="presOf" srcId="{1371FD25-4BC0-43E2-B51D-B1406F653045}" destId="{848DDBAD-A1BE-4686-922F-75A18BF26E18}" srcOrd="0" destOrd="0" presId="urn:microsoft.com/office/officeart/2005/8/layout/default"/>
    <dgm:cxn modelId="{CDA96AD6-2C1C-44A2-AD76-660FD0F5BCF2}" srcId="{04B6EA3A-DB55-4893-8F87-8F568D19A0C2}" destId="{1371FD25-4BC0-43E2-B51D-B1406F653045}" srcOrd="3" destOrd="0" parTransId="{94003A77-CD17-4F27-AF40-ED89809AE5A9}" sibTransId="{72121D2A-A72A-408F-A8FD-20388F7407DD}"/>
    <dgm:cxn modelId="{A4ADBB67-E122-4D2C-B197-53E811C7B890}" type="presParOf" srcId="{D59CC2AF-2BE4-4B5D-9484-556900B5DD87}" destId="{314578E7-70E5-4567-BD00-0C2F50BC4AE2}" srcOrd="0" destOrd="0" presId="urn:microsoft.com/office/officeart/2005/8/layout/default"/>
    <dgm:cxn modelId="{9ACBEC54-9F22-4DFE-9AC0-EE23CC3BBCB2}" type="presParOf" srcId="{D59CC2AF-2BE4-4B5D-9484-556900B5DD87}" destId="{D49A8256-4274-420F-9584-99F46F7BB458}" srcOrd="1" destOrd="0" presId="urn:microsoft.com/office/officeart/2005/8/layout/default"/>
    <dgm:cxn modelId="{36F6B93E-9FDA-47CC-8331-60BBFFF88309}" type="presParOf" srcId="{D59CC2AF-2BE4-4B5D-9484-556900B5DD87}" destId="{54425F0E-4A0F-408B-A1C5-27044DE6F66C}" srcOrd="2" destOrd="0" presId="urn:microsoft.com/office/officeart/2005/8/layout/default"/>
    <dgm:cxn modelId="{1386CAD6-52C0-45AF-9673-86291EA47676}" type="presParOf" srcId="{D59CC2AF-2BE4-4B5D-9484-556900B5DD87}" destId="{6B581A09-3D83-49DF-B950-1B624431029C}" srcOrd="3" destOrd="0" presId="urn:microsoft.com/office/officeart/2005/8/layout/default"/>
    <dgm:cxn modelId="{AD76498F-C1AF-4F11-8340-CC7508E15F75}" type="presParOf" srcId="{D59CC2AF-2BE4-4B5D-9484-556900B5DD87}" destId="{5635A1C4-3DFC-4AE2-9703-943A4616D13B}" srcOrd="4" destOrd="0" presId="urn:microsoft.com/office/officeart/2005/8/layout/default"/>
    <dgm:cxn modelId="{88B48349-C034-4C1D-B7B5-102834BE9A6D}" type="presParOf" srcId="{D59CC2AF-2BE4-4B5D-9484-556900B5DD87}" destId="{FD2AB59A-3225-43F3-9340-26EB5928BB95}" srcOrd="5" destOrd="0" presId="urn:microsoft.com/office/officeart/2005/8/layout/default"/>
    <dgm:cxn modelId="{8508F575-4C37-4709-B52A-66BF9D92D15A}" type="presParOf" srcId="{D59CC2AF-2BE4-4B5D-9484-556900B5DD87}" destId="{848DDBAD-A1BE-4686-922F-75A18BF26E1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BC8DC-8204-4CE2-8FF0-2237223A9582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1BC708E-41A8-40B4-A0CA-40FD69565A25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Цифры от 0 до 20</a:t>
          </a: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6BE8CC-8F6C-4DCA-A293-8E6C1FFCAD7E}" type="parTrans" cxnId="{87A83AFE-AB4F-4C75-91DD-6A70AEC8579B}">
      <dgm:prSet/>
      <dgm:spPr/>
      <dgm:t>
        <a:bodyPr/>
        <a:lstStyle/>
        <a:p>
          <a:endParaRPr lang="ru-RU"/>
        </a:p>
      </dgm:t>
    </dgm:pt>
    <dgm:pt modelId="{A1F3459D-6385-4BD6-B580-24360D5FD37D}" type="sibTrans" cxnId="{87A83AFE-AB4F-4C75-91DD-6A70AEC8579B}">
      <dgm:prSet/>
      <dgm:spPr/>
      <dgm:t>
        <a:bodyPr/>
        <a:lstStyle/>
        <a:p>
          <a:endParaRPr lang="ru-RU"/>
        </a:p>
      </dgm:t>
    </dgm:pt>
    <dgm:pt modelId="{2D8A25D7-231A-406C-AF49-9750BA7CF326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Прямой счет от 1 до 20 и обратный счет от 20 до 1.</a:t>
          </a: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D0BE38-45BE-4038-9A1C-49B17D3D49EB}" type="parTrans" cxnId="{13320081-CB33-41D1-9786-6E34E4EFB1B8}">
      <dgm:prSet/>
      <dgm:spPr/>
      <dgm:t>
        <a:bodyPr/>
        <a:lstStyle/>
        <a:p>
          <a:endParaRPr lang="ru-RU"/>
        </a:p>
      </dgm:t>
    </dgm:pt>
    <dgm:pt modelId="{7BDCB867-FA4D-4A3B-8CBA-3ED6A493A493}" type="sibTrans" cxnId="{13320081-CB33-41D1-9786-6E34E4EFB1B8}">
      <dgm:prSet/>
      <dgm:spPr/>
      <dgm:t>
        <a:bodyPr/>
        <a:lstStyle/>
        <a:p>
          <a:endParaRPr lang="ru-RU"/>
        </a:p>
      </dgm:t>
    </dgm:pt>
    <dgm:pt modelId="{3B1290ED-93FF-4951-B5BB-185E76B3140A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Арифметические знаки: « », «», «=».</a:t>
          </a: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1AFCEE-277C-4C22-AD22-08A5A26639E6}" type="parTrans" cxnId="{16CCBFE7-D1EF-42E7-9C42-29FCC28D2225}">
      <dgm:prSet/>
      <dgm:spPr/>
      <dgm:t>
        <a:bodyPr/>
        <a:lstStyle/>
        <a:p>
          <a:endParaRPr lang="ru-RU"/>
        </a:p>
      </dgm:t>
    </dgm:pt>
    <dgm:pt modelId="{4BF167A7-46E3-4B0A-ABF0-1725882CB80F}" type="sibTrans" cxnId="{16CCBFE7-D1EF-42E7-9C42-29FCC28D2225}">
      <dgm:prSet/>
      <dgm:spPr/>
      <dgm:t>
        <a:bodyPr/>
        <a:lstStyle/>
        <a:p>
          <a:endParaRPr lang="ru-RU"/>
        </a:p>
      </dgm:t>
    </dgm:pt>
    <dgm:pt modelId="{D66D02F6-2EAA-4ACE-8DD9-E7A5518F359A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Деление круга, квадрата напополам, четыре части.</a:t>
          </a: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0C2074-41C9-4C61-9353-4F4AD328C17F}" type="parTrans" cxnId="{2B4A6A70-E919-414C-9771-5426F736346A}">
      <dgm:prSet/>
      <dgm:spPr/>
      <dgm:t>
        <a:bodyPr/>
        <a:lstStyle/>
        <a:p>
          <a:endParaRPr lang="ru-RU"/>
        </a:p>
      </dgm:t>
    </dgm:pt>
    <dgm:pt modelId="{E4FF5F06-CCB0-4E0D-9C34-2EED92B368B1}" type="sibTrans" cxnId="{2B4A6A70-E919-414C-9771-5426F736346A}">
      <dgm:prSet/>
      <dgm:spPr/>
      <dgm:t>
        <a:bodyPr/>
        <a:lstStyle/>
        <a:p>
          <a:endParaRPr lang="ru-RU"/>
        </a:p>
      </dgm:t>
    </dgm:pt>
    <dgm:pt modelId="{E1CE5EEC-277E-4B0E-8172-7C532447154A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Ориентирование в пространстве и на листе бумаги: «справа, слева, вверху, внизу, над, под, за.  </a:t>
          </a: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E7BEA2-7244-47DE-8547-5845576882F3}" type="parTrans" cxnId="{4A2216D2-9CFE-46EA-A004-11D3BF9BB7FE}">
      <dgm:prSet/>
      <dgm:spPr/>
      <dgm:t>
        <a:bodyPr/>
        <a:lstStyle/>
        <a:p>
          <a:endParaRPr lang="ru-RU"/>
        </a:p>
      </dgm:t>
    </dgm:pt>
    <dgm:pt modelId="{4C9E2C9C-21C3-4715-A73A-9EDB3694552C}" type="sibTrans" cxnId="{4A2216D2-9CFE-46EA-A004-11D3BF9BB7FE}">
      <dgm:prSet/>
      <dgm:spPr/>
      <dgm:t>
        <a:bodyPr/>
        <a:lstStyle/>
        <a:p>
          <a:endParaRPr lang="ru-RU"/>
        </a:p>
      </dgm:t>
    </dgm:pt>
    <dgm:pt modelId="{2CCAF85B-1252-4A66-B79A-9B64494E04FC}" type="pres">
      <dgm:prSet presAssocID="{BD6BC8DC-8204-4CE2-8FF0-2237223A95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C6542-B76B-4486-A148-0BC2344E82E0}" type="pres">
      <dgm:prSet presAssocID="{61BC708E-41A8-40B4-A0CA-40FD69565A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FB3CE-ACB4-4283-B5FC-7B3A1A0F13E7}" type="pres">
      <dgm:prSet presAssocID="{A1F3459D-6385-4BD6-B580-24360D5FD37D}" presName="sibTrans" presStyleCnt="0"/>
      <dgm:spPr/>
    </dgm:pt>
    <dgm:pt modelId="{5A59DC1F-6A1E-4F67-AC62-B216A0BAA2B9}" type="pres">
      <dgm:prSet presAssocID="{2D8A25D7-231A-406C-AF49-9750BA7CF3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FA881-E00A-424D-B951-210CA64BEF73}" type="pres">
      <dgm:prSet presAssocID="{7BDCB867-FA4D-4A3B-8CBA-3ED6A493A493}" presName="sibTrans" presStyleCnt="0"/>
      <dgm:spPr/>
    </dgm:pt>
    <dgm:pt modelId="{17E1561F-D6A0-469D-9B70-82D1781EA5D0}" type="pres">
      <dgm:prSet presAssocID="{3B1290ED-93FF-4951-B5BB-185E76B314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856A3-A910-4710-9BB4-C2A029F9D24B}" type="pres">
      <dgm:prSet presAssocID="{4BF167A7-46E3-4B0A-ABF0-1725882CB80F}" presName="sibTrans" presStyleCnt="0"/>
      <dgm:spPr/>
    </dgm:pt>
    <dgm:pt modelId="{C39ADE01-9987-49BF-BC84-8FE6B35FDBA8}" type="pres">
      <dgm:prSet presAssocID="{D66D02F6-2EAA-4ACE-8DD9-E7A5518F35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C3D2-4279-44E8-961D-F5313B71C1A9}" type="pres">
      <dgm:prSet presAssocID="{E4FF5F06-CCB0-4E0D-9C34-2EED92B368B1}" presName="sibTrans" presStyleCnt="0"/>
      <dgm:spPr/>
    </dgm:pt>
    <dgm:pt modelId="{4934D497-D215-4CD0-AE9B-20C9CDFA8300}" type="pres">
      <dgm:prSet presAssocID="{E1CE5EEC-277E-4B0E-8172-7C53244715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A6A70-E919-414C-9771-5426F736346A}" srcId="{BD6BC8DC-8204-4CE2-8FF0-2237223A9582}" destId="{D66D02F6-2EAA-4ACE-8DD9-E7A5518F359A}" srcOrd="3" destOrd="0" parTransId="{E70C2074-41C9-4C61-9353-4F4AD328C17F}" sibTransId="{E4FF5F06-CCB0-4E0D-9C34-2EED92B368B1}"/>
    <dgm:cxn modelId="{072956C8-D4CE-4509-8B8C-035F4C2DFA37}" type="presOf" srcId="{E1CE5EEC-277E-4B0E-8172-7C532447154A}" destId="{4934D497-D215-4CD0-AE9B-20C9CDFA8300}" srcOrd="0" destOrd="0" presId="urn:microsoft.com/office/officeart/2005/8/layout/default"/>
    <dgm:cxn modelId="{4A2216D2-9CFE-46EA-A004-11D3BF9BB7FE}" srcId="{BD6BC8DC-8204-4CE2-8FF0-2237223A9582}" destId="{E1CE5EEC-277E-4B0E-8172-7C532447154A}" srcOrd="4" destOrd="0" parTransId="{18E7BEA2-7244-47DE-8547-5845576882F3}" sibTransId="{4C9E2C9C-21C3-4715-A73A-9EDB3694552C}"/>
    <dgm:cxn modelId="{8B7D9B8A-59A4-4D63-B933-6FC4819057B9}" type="presOf" srcId="{BD6BC8DC-8204-4CE2-8FF0-2237223A9582}" destId="{2CCAF85B-1252-4A66-B79A-9B64494E04FC}" srcOrd="0" destOrd="0" presId="urn:microsoft.com/office/officeart/2005/8/layout/default"/>
    <dgm:cxn modelId="{447326AE-4F2B-421D-B8EC-5C2DE53C89AE}" type="presOf" srcId="{2D8A25D7-231A-406C-AF49-9750BA7CF326}" destId="{5A59DC1F-6A1E-4F67-AC62-B216A0BAA2B9}" srcOrd="0" destOrd="0" presId="urn:microsoft.com/office/officeart/2005/8/layout/default"/>
    <dgm:cxn modelId="{13320081-CB33-41D1-9786-6E34E4EFB1B8}" srcId="{BD6BC8DC-8204-4CE2-8FF0-2237223A9582}" destId="{2D8A25D7-231A-406C-AF49-9750BA7CF326}" srcOrd="1" destOrd="0" parTransId="{82D0BE38-45BE-4038-9A1C-49B17D3D49EB}" sibTransId="{7BDCB867-FA4D-4A3B-8CBA-3ED6A493A493}"/>
    <dgm:cxn modelId="{28975BDD-770C-462C-A9D3-5B28BDBAEAA3}" type="presOf" srcId="{D66D02F6-2EAA-4ACE-8DD9-E7A5518F359A}" destId="{C39ADE01-9987-49BF-BC84-8FE6B35FDBA8}" srcOrd="0" destOrd="0" presId="urn:microsoft.com/office/officeart/2005/8/layout/default"/>
    <dgm:cxn modelId="{A0817853-77A4-4D33-9663-B6C71EB2CCAC}" type="presOf" srcId="{3B1290ED-93FF-4951-B5BB-185E76B3140A}" destId="{17E1561F-D6A0-469D-9B70-82D1781EA5D0}" srcOrd="0" destOrd="0" presId="urn:microsoft.com/office/officeart/2005/8/layout/default"/>
    <dgm:cxn modelId="{16CCBFE7-D1EF-42E7-9C42-29FCC28D2225}" srcId="{BD6BC8DC-8204-4CE2-8FF0-2237223A9582}" destId="{3B1290ED-93FF-4951-B5BB-185E76B3140A}" srcOrd="2" destOrd="0" parTransId="{DA1AFCEE-277C-4C22-AD22-08A5A26639E6}" sibTransId="{4BF167A7-46E3-4B0A-ABF0-1725882CB80F}"/>
    <dgm:cxn modelId="{B517E51F-1B6C-4C49-AAD2-B242CA360C37}" type="presOf" srcId="{61BC708E-41A8-40B4-A0CA-40FD69565A25}" destId="{E30C6542-B76B-4486-A148-0BC2344E82E0}" srcOrd="0" destOrd="0" presId="urn:microsoft.com/office/officeart/2005/8/layout/default"/>
    <dgm:cxn modelId="{87A83AFE-AB4F-4C75-91DD-6A70AEC8579B}" srcId="{BD6BC8DC-8204-4CE2-8FF0-2237223A9582}" destId="{61BC708E-41A8-40B4-A0CA-40FD69565A25}" srcOrd="0" destOrd="0" parTransId="{CB6BE8CC-8F6C-4DCA-A293-8E6C1FFCAD7E}" sibTransId="{A1F3459D-6385-4BD6-B580-24360D5FD37D}"/>
    <dgm:cxn modelId="{82E9AE06-8215-48F5-B6B8-80B9CC925246}" type="presParOf" srcId="{2CCAF85B-1252-4A66-B79A-9B64494E04FC}" destId="{E30C6542-B76B-4486-A148-0BC2344E82E0}" srcOrd="0" destOrd="0" presId="urn:microsoft.com/office/officeart/2005/8/layout/default"/>
    <dgm:cxn modelId="{8F93C3CA-7630-4D8E-8B02-F72CE17DD90F}" type="presParOf" srcId="{2CCAF85B-1252-4A66-B79A-9B64494E04FC}" destId="{0E9FB3CE-ACB4-4283-B5FC-7B3A1A0F13E7}" srcOrd="1" destOrd="0" presId="urn:microsoft.com/office/officeart/2005/8/layout/default"/>
    <dgm:cxn modelId="{C9703167-9E40-4235-8CD3-1B6E02146E85}" type="presParOf" srcId="{2CCAF85B-1252-4A66-B79A-9B64494E04FC}" destId="{5A59DC1F-6A1E-4F67-AC62-B216A0BAA2B9}" srcOrd="2" destOrd="0" presId="urn:microsoft.com/office/officeart/2005/8/layout/default"/>
    <dgm:cxn modelId="{222FFE7E-25ED-47FA-9BD1-BC3AD3FFA110}" type="presParOf" srcId="{2CCAF85B-1252-4A66-B79A-9B64494E04FC}" destId="{82CFA881-E00A-424D-B951-210CA64BEF73}" srcOrd="3" destOrd="0" presId="urn:microsoft.com/office/officeart/2005/8/layout/default"/>
    <dgm:cxn modelId="{C8DB0992-BF9B-4210-9593-07E69ECB59D2}" type="presParOf" srcId="{2CCAF85B-1252-4A66-B79A-9B64494E04FC}" destId="{17E1561F-D6A0-469D-9B70-82D1781EA5D0}" srcOrd="4" destOrd="0" presId="urn:microsoft.com/office/officeart/2005/8/layout/default"/>
    <dgm:cxn modelId="{91C5AE57-DB46-436D-A3C1-9F366D41BCCB}" type="presParOf" srcId="{2CCAF85B-1252-4A66-B79A-9B64494E04FC}" destId="{734856A3-A910-4710-9BB4-C2A029F9D24B}" srcOrd="5" destOrd="0" presId="urn:microsoft.com/office/officeart/2005/8/layout/default"/>
    <dgm:cxn modelId="{092852C4-F73F-410D-AF25-8C3BB5B650D9}" type="presParOf" srcId="{2CCAF85B-1252-4A66-B79A-9B64494E04FC}" destId="{C39ADE01-9987-49BF-BC84-8FE6B35FDBA8}" srcOrd="6" destOrd="0" presId="urn:microsoft.com/office/officeart/2005/8/layout/default"/>
    <dgm:cxn modelId="{7B92971A-2116-47A1-A963-C58093FB7334}" type="presParOf" srcId="{2CCAF85B-1252-4A66-B79A-9B64494E04FC}" destId="{FAB0C3D2-4279-44E8-961D-F5313B71C1A9}" srcOrd="7" destOrd="0" presId="urn:microsoft.com/office/officeart/2005/8/layout/default"/>
    <dgm:cxn modelId="{1167BBEB-329E-47D6-95E3-BFCCB4987483}" type="presParOf" srcId="{2CCAF85B-1252-4A66-B79A-9B64494E04FC}" destId="{4934D497-D215-4CD0-AE9B-20C9CDFA83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3773EF-A500-42A2-AB48-9EEAA567CAED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AC88F7-4901-40DC-80AE-5B6958D53FED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Запоминание 10-12 картинок.</a:t>
          </a:r>
          <a:endParaRPr lang="ru-RU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089B09-8968-49C1-B93A-2F57CB84CD9E}" type="parTrans" cxnId="{B3E03EB9-56F7-481D-91E9-ECA4EB6439E1}">
      <dgm:prSet/>
      <dgm:spPr/>
      <dgm:t>
        <a:bodyPr/>
        <a:lstStyle/>
        <a:p>
          <a:endParaRPr lang="ru-RU"/>
        </a:p>
      </dgm:t>
    </dgm:pt>
    <dgm:pt modelId="{F9B9B008-06B5-4087-8A17-7BC038505A73}" type="sibTrans" cxnId="{B3E03EB9-56F7-481D-91E9-ECA4EB6439E1}">
      <dgm:prSet/>
      <dgm:spPr/>
      <dgm:t>
        <a:bodyPr/>
        <a:lstStyle/>
        <a:p>
          <a:endParaRPr lang="ru-RU"/>
        </a:p>
      </dgm:t>
    </dgm:pt>
    <dgm:pt modelId="{4B34E34F-7B69-410D-837F-94F71BA4ADB2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Рассказывание по памяти стишков, скороговорок, пословиц, сказок и т.п.</a:t>
          </a:r>
          <a:b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10C8F4-22C0-4BA4-97AD-F36C81E8F1C9}" type="parTrans" cxnId="{D66BD3F2-6D03-4F2B-A7D5-FC9C19E18CA5}">
      <dgm:prSet/>
      <dgm:spPr/>
      <dgm:t>
        <a:bodyPr/>
        <a:lstStyle/>
        <a:p>
          <a:endParaRPr lang="ru-RU"/>
        </a:p>
      </dgm:t>
    </dgm:pt>
    <dgm:pt modelId="{183C0F52-5B71-4465-B4EA-D027AE317688}" type="sibTrans" cxnId="{D66BD3F2-6D03-4F2B-A7D5-FC9C19E18CA5}">
      <dgm:prSet/>
      <dgm:spPr/>
      <dgm:t>
        <a:bodyPr/>
        <a:lstStyle/>
        <a:p>
          <a:endParaRPr lang="ru-RU"/>
        </a:p>
      </dgm:t>
    </dgm:pt>
    <dgm:pt modelId="{05548E22-84CD-4932-870E-D66AD13DFF47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Пересказ  текста из</a:t>
          </a:r>
        </a:p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4-5 предложений.</a:t>
          </a:r>
          <a:endParaRPr lang="ru-RU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CFC26A-BD5B-4555-A442-7B6B707CFCE8}" type="parTrans" cxnId="{798E3DDA-9E0F-4C55-BE60-5170BEAAC6D8}">
      <dgm:prSet/>
      <dgm:spPr/>
      <dgm:t>
        <a:bodyPr/>
        <a:lstStyle/>
        <a:p>
          <a:endParaRPr lang="ru-RU"/>
        </a:p>
      </dgm:t>
    </dgm:pt>
    <dgm:pt modelId="{F4361B65-9AC2-42FB-BCF8-AE1163E5C85B}" type="sibTrans" cxnId="{798E3DDA-9E0F-4C55-BE60-5170BEAAC6D8}">
      <dgm:prSet/>
      <dgm:spPr/>
      <dgm:t>
        <a:bodyPr/>
        <a:lstStyle/>
        <a:p>
          <a:endParaRPr lang="ru-RU"/>
        </a:p>
      </dgm:t>
    </dgm:pt>
    <dgm:pt modelId="{5E51D4DE-3697-40E0-A907-FB1817138D90}" type="pres">
      <dgm:prSet presAssocID="{4A3773EF-A500-42A2-AB48-9EEAA567CA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61A3B-DE66-4C4C-BA44-BC4506F91092}" type="pres">
      <dgm:prSet presAssocID="{5CAC88F7-4901-40DC-80AE-5B6958D53F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480A0-6C5A-408D-BE2C-018D0334B6C8}" type="pres">
      <dgm:prSet presAssocID="{F9B9B008-06B5-4087-8A17-7BC038505A73}" presName="sibTrans" presStyleCnt="0"/>
      <dgm:spPr/>
    </dgm:pt>
    <dgm:pt modelId="{26EB0022-4F75-4AA1-8687-684E03047517}" type="pres">
      <dgm:prSet presAssocID="{4B34E34F-7B69-410D-837F-94F71BA4AD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ED868-D545-4A32-9B6D-F7055AC1FCEA}" type="pres">
      <dgm:prSet presAssocID="{183C0F52-5B71-4465-B4EA-D027AE317688}" presName="sibTrans" presStyleCnt="0"/>
      <dgm:spPr/>
    </dgm:pt>
    <dgm:pt modelId="{B9F9D9E3-9C3E-429E-AE84-AF7793095CA4}" type="pres">
      <dgm:prSet presAssocID="{05548E22-84CD-4932-870E-D66AD13DFF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E3DDA-9E0F-4C55-BE60-5170BEAAC6D8}" srcId="{4A3773EF-A500-42A2-AB48-9EEAA567CAED}" destId="{05548E22-84CD-4932-870E-D66AD13DFF47}" srcOrd="2" destOrd="0" parTransId="{E1CFC26A-BD5B-4555-A442-7B6B707CFCE8}" sibTransId="{F4361B65-9AC2-42FB-BCF8-AE1163E5C85B}"/>
    <dgm:cxn modelId="{9563BDCA-5388-4BC8-B462-31EDFBFBED3E}" type="presOf" srcId="{4B34E34F-7B69-410D-837F-94F71BA4ADB2}" destId="{26EB0022-4F75-4AA1-8687-684E03047517}" srcOrd="0" destOrd="0" presId="urn:microsoft.com/office/officeart/2005/8/layout/default"/>
    <dgm:cxn modelId="{D66BD3F2-6D03-4F2B-A7D5-FC9C19E18CA5}" srcId="{4A3773EF-A500-42A2-AB48-9EEAA567CAED}" destId="{4B34E34F-7B69-410D-837F-94F71BA4ADB2}" srcOrd="1" destOrd="0" parTransId="{3210C8F4-22C0-4BA4-97AD-F36C81E8F1C9}" sibTransId="{183C0F52-5B71-4465-B4EA-D027AE317688}"/>
    <dgm:cxn modelId="{F521B4EF-EC1D-4F94-8047-0F6F9E1D7ADE}" type="presOf" srcId="{05548E22-84CD-4932-870E-D66AD13DFF47}" destId="{B9F9D9E3-9C3E-429E-AE84-AF7793095CA4}" srcOrd="0" destOrd="0" presId="urn:microsoft.com/office/officeart/2005/8/layout/default"/>
    <dgm:cxn modelId="{B4AE1F1B-9D67-4EA0-8262-A57687D53A68}" type="presOf" srcId="{4A3773EF-A500-42A2-AB48-9EEAA567CAED}" destId="{5E51D4DE-3697-40E0-A907-FB1817138D90}" srcOrd="0" destOrd="0" presId="urn:microsoft.com/office/officeart/2005/8/layout/default"/>
    <dgm:cxn modelId="{4831AC6D-2B3F-4FC3-918B-E9CBE5ADF2D6}" type="presOf" srcId="{5CAC88F7-4901-40DC-80AE-5B6958D53FED}" destId="{0A061A3B-DE66-4C4C-BA44-BC4506F91092}" srcOrd="0" destOrd="0" presId="urn:microsoft.com/office/officeart/2005/8/layout/default"/>
    <dgm:cxn modelId="{B3E03EB9-56F7-481D-91E9-ECA4EB6439E1}" srcId="{4A3773EF-A500-42A2-AB48-9EEAA567CAED}" destId="{5CAC88F7-4901-40DC-80AE-5B6958D53FED}" srcOrd="0" destOrd="0" parTransId="{7C089B09-8968-49C1-B93A-2F57CB84CD9E}" sibTransId="{F9B9B008-06B5-4087-8A17-7BC038505A73}"/>
    <dgm:cxn modelId="{9DC5CBE5-9E1C-4286-9173-BD7B35D159E6}" type="presParOf" srcId="{5E51D4DE-3697-40E0-A907-FB1817138D90}" destId="{0A061A3B-DE66-4C4C-BA44-BC4506F91092}" srcOrd="0" destOrd="0" presId="urn:microsoft.com/office/officeart/2005/8/layout/default"/>
    <dgm:cxn modelId="{2EDB177B-1EB9-4631-B30A-E36E8D7B292C}" type="presParOf" srcId="{5E51D4DE-3697-40E0-A907-FB1817138D90}" destId="{85D480A0-6C5A-408D-BE2C-018D0334B6C8}" srcOrd="1" destOrd="0" presId="urn:microsoft.com/office/officeart/2005/8/layout/default"/>
    <dgm:cxn modelId="{53479F8E-10D6-4D6F-9522-D3F2709A4CDE}" type="presParOf" srcId="{5E51D4DE-3697-40E0-A907-FB1817138D90}" destId="{26EB0022-4F75-4AA1-8687-684E03047517}" srcOrd="2" destOrd="0" presId="urn:microsoft.com/office/officeart/2005/8/layout/default"/>
    <dgm:cxn modelId="{E202696F-4309-447C-88FB-A6479A53609B}" type="presParOf" srcId="{5E51D4DE-3697-40E0-A907-FB1817138D90}" destId="{28FED868-D545-4A32-9B6D-F7055AC1FCEA}" srcOrd="3" destOrd="0" presId="urn:microsoft.com/office/officeart/2005/8/layout/default"/>
    <dgm:cxn modelId="{494370F3-9EB7-4DCC-8ED9-4CFD343452C7}" type="presParOf" srcId="{5E51D4DE-3697-40E0-A907-FB1817138D90}" destId="{B9F9D9E3-9C3E-429E-AE84-AF7793095CA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31AEA2-F574-475E-AC21-674911A0C015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1D0A6A-6AD3-4CBC-A480-38DEE856D2EE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Заканчивать предложение, например, «Река широкая, а ручей…», «Суп горячий, а компот…»</a:t>
          </a:r>
          <a:endParaRPr lang="ru-RU" sz="18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242074-4D22-4BC9-B11B-5CD8B93DF96D}" type="parTrans" cxnId="{6BF59DC0-A392-44A5-BB9D-EDF25BB8827E}">
      <dgm:prSet/>
      <dgm:spPr/>
      <dgm:t>
        <a:bodyPr/>
        <a:lstStyle/>
        <a:p>
          <a:endParaRPr lang="ru-RU"/>
        </a:p>
      </dgm:t>
    </dgm:pt>
    <dgm:pt modelId="{ABD694D6-01FA-48C0-8176-5CDC798A4DEE}" type="sibTrans" cxnId="{6BF59DC0-A392-44A5-BB9D-EDF25BB8827E}">
      <dgm:prSet/>
      <dgm:spPr/>
      <dgm:t>
        <a:bodyPr/>
        <a:lstStyle/>
        <a:p>
          <a:endParaRPr lang="ru-RU"/>
        </a:p>
      </dgm:t>
    </dgm:pt>
    <dgm:pt modelId="{736114FF-8D0E-4CC5-8F09-E1E5D7CC13E2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Находить лишнее слово из группы слов, например, «стол, стул, кровать, сапоги, кресло», «лиса, медведь, волк, собака, заяц» </a:t>
          </a:r>
          <a:endParaRPr lang="ru-RU" sz="18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D78CBF-A6FB-4E22-AFB6-5C937C18AB08}" type="parTrans" cxnId="{B793A7E5-52D7-4A57-8356-89D54F357BD8}">
      <dgm:prSet/>
      <dgm:spPr/>
      <dgm:t>
        <a:bodyPr/>
        <a:lstStyle/>
        <a:p>
          <a:endParaRPr lang="ru-RU"/>
        </a:p>
      </dgm:t>
    </dgm:pt>
    <dgm:pt modelId="{8BAD501D-D945-4D28-B033-7509E5319913}" type="sibTrans" cxnId="{B793A7E5-52D7-4A57-8356-89D54F357BD8}">
      <dgm:prSet/>
      <dgm:spPr/>
      <dgm:t>
        <a:bodyPr/>
        <a:lstStyle/>
        <a:p>
          <a:endParaRPr lang="ru-RU"/>
        </a:p>
      </dgm:t>
    </dgm:pt>
    <dgm:pt modelId="{3B3C723C-8295-4A67-92D9-37371331181D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Определять последовательность событий, чтобы сначала, а что – потом.</a:t>
          </a:r>
          <a:endParaRPr lang="ru-RU" sz="18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9B850E-43FC-489C-B2D1-CD5D28B754BF}" type="parTrans" cxnId="{8D337093-6B4C-48B9-AE0A-97DAAB3407CC}">
      <dgm:prSet/>
      <dgm:spPr/>
      <dgm:t>
        <a:bodyPr/>
        <a:lstStyle/>
        <a:p>
          <a:endParaRPr lang="ru-RU"/>
        </a:p>
      </dgm:t>
    </dgm:pt>
    <dgm:pt modelId="{D8FD83C9-2F5F-4EBC-A118-127B59ED86B7}" type="sibTrans" cxnId="{8D337093-6B4C-48B9-AE0A-97DAAB3407CC}">
      <dgm:prSet/>
      <dgm:spPr/>
      <dgm:t>
        <a:bodyPr/>
        <a:lstStyle/>
        <a:p>
          <a:endParaRPr lang="ru-RU"/>
        </a:p>
      </dgm:t>
    </dgm:pt>
    <dgm:pt modelId="{023DEACF-327A-4882-969B-08B2E5E8DB7C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Находить несоответствия в рисунках, стихах-небылицах.</a:t>
          </a:r>
          <a:endParaRPr lang="ru-RU" sz="18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12A04E-AAA3-450A-B057-9971211DE2BB}" type="parTrans" cxnId="{D2BEBAF2-421E-4D6F-991E-747CA0DA5638}">
      <dgm:prSet/>
      <dgm:spPr/>
      <dgm:t>
        <a:bodyPr/>
        <a:lstStyle/>
        <a:p>
          <a:endParaRPr lang="ru-RU"/>
        </a:p>
      </dgm:t>
    </dgm:pt>
    <dgm:pt modelId="{75F4235E-53BB-4DFB-AA68-CC1AFC750630}" type="sibTrans" cxnId="{D2BEBAF2-421E-4D6F-991E-747CA0DA5638}">
      <dgm:prSet/>
      <dgm:spPr/>
      <dgm:t>
        <a:bodyPr/>
        <a:lstStyle/>
        <a:p>
          <a:endParaRPr lang="ru-RU"/>
        </a:p>
      </dgm:t>
    </dgm:pt>
    <dgm:pt modelId="{AAC78AE7-B11B-4B0C-966F-CA9206B7584F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Складывать </a:t>
          </a:r>
          <a:r>
            <a:rPr lang="ru-RU" sz="1800" dirty="0" err="1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пазлы</a:t>
          </a:r>
          <a:r>
            <a: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без помощи взрослого.</a:t>
          </a:r>
          <a:endParaRPr lang="ru-RU" sz="18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B8D3A0-BC51-43C9-A6D1-A166028A13C4}" type="parTrans" cxnId="{71AB9F33-09ED-4E89-89BD-3321E819DFCC}">
      <dgm:prSet/>
      <dgm:spPr/>
      <dgm:t>
        <a:bodyPr/>
        <a:lstStyle/>
        <a:p>
          <a:endParaRPr lang="ru-RU"/>
        </a:p>
      </dgm:t>
    </dgm:pt>
    <dgm:pt modelId="{3A67EDAE-1DDF-4944-8E47-0F0D47F1F7E2}" type="sibTrans" cxnId="{71AB9F33-09ED-4E89-89BD-3321E819DFCC}">
      <dgm:prSet/>
      <dgm:spPr/>
      <dgm:t>
        <a:bodyPr/>
        <a:lstStyle/>
        <a:p>
          <a:endParaRPr lang="ru-RU"/>
        </a:p>
      </dgm:t>
    </dgm:pt>
    <dgm:pt modelId="{FDD8FD2C-F2C3-4C8B-A2F6-FC4990B74687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Сложить из бумаги вместе со взрослым, простой предмет: лодочку, кораблик.</a:t>
          </a:r>
          <a:br>
            <a:rPr lang="ru-RU" sz="1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18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A75C53-7E29-4E59-9D79-07088836E8C2}" type="parTrans" cxnId="{BEF5B72B-79F5-4C32-8C47-C9E1160DB36D}">
      <dgm:prSet/>
      <dgm:spPr/>
      <dgm:t>
        <a:bodyPr/>
        <a:lstStyle/>
        <a:p>
          <a:endParaRPr lang="ru-RU"/>
        </a:p>
      </dgm:t>
    </dgm:pt>
    <dgm:pt modelId="{CC280486-754F-41EB-9B36-F5D8F280E646}" type="sibTrans" cxnId="{BEF5B72B-79F5-4C32-8C47-C9E1160DB36D}">
      <dgm:prSet/>
      <dgm:spPr/>
      <dgm:t>
        <a:bodyPr/>
        <a:lstStyle/>
        <a:p>
          <a:endParaRPr lang="ru-RU"/>
        </a:p>
      </dgm:t>
    </dgm:pt>
    <dgm:pt modelId="{4FC8A738-B648-4978-94B6-1851B9BEE0AE}" type="pres">
      <dgm:prSet presAssocID="{2E31AEA2-F574-475E-AC21-674911A0C0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2C3A2-5A5B-4447-8721-B6D0FD807987}" type="pres">
      <dgm:prSet presAssocID="{151D0A6A-6AD3-4CBC-A480-38DEE856D2E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70558-FD98-4ADE-A9F3-3EBD5A2E4A40}" type="pres">
      <dgm:prSet presAssocID="{ABD694D6-01FA-48C0-8176-5CDC798A4DEE}" presName="sibTrans" presStyleCnt="0"/>
      <dgm:spPr/>
    </dgm:pt>
    <dgm:pt modelId="{78DA40E9-25CA-45C5-A25F-B4E9A98FAEE1}" type="pres">
      <dgm:prSet presAssocID="{736114FF-8D0E-4CC5-8F09-E1E5D7CC13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ABA06-6904-4C40-8864-98D4B405BC3A}" type="pres">
      <dgm:prSet presAssocID="{8BAD501D-D945-4D28-B033-7509E5319913}" presName="sibTrans" presStyleCnt="0"/>
      <dgm:spPr/>
    </dgm:pt>
    <dgm:pt modelId="{BC7FD3AB-2CC1-4BC9-9DB7-40E208046D3A}" type="pres">
      <dgm:prSet presAssocID="{3B3C723C-8295-4A67-92D9-3737133118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9DBD0-B532-4910-8DD3-8D30374FF019}" type="pres">
      <dgm:prSet presAssocID="{D8FD83C9-2F5F-4EBC-A118-127B59ED86B7}" presName="sibTrans" presStyleCnt="0"/>
      <dgm:spPr/>
    </dgm:pt>
    <dgm:pt modelId="{522D97E9-16DE-4CC6-B100-1E19B9BF0C91}" type="pres">
      <dgm:prSet presAssocID="{023DEACF-327A-4882-969B-08B2E5E8DB7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78B21-08C5-45EE-B6C7-9DD948D84BB4}" type="pres">
      <dgm:prSet presAssocID="{75F4235E-53BB-4DFB-AA68-CC1AFC750630}" presName="sibTrans" presStyleCnt="0"/>
      <dgm:spPr/>
    </dgm:pt>
    <dgm:pt modelId="{0C0A676B-BC7E-4B79-8EB5-9317D04A49F8}" type="pres">
      <dgm:prSet presAssocID="{AAC78AE7-B11B-4B0C-966F-CA9206B758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271F3-2B59-4C19-B87B-208837A0EF7A}" type="pres">
      <dgm:prSet presAssocID="{3A67EDAE-1DDF-4944-8E47-0F0D47F1F7E2}" presName="sibTrans" presStyleCnt="0"/>
      <dgm:spPr/>
    </dgm:pt>
    <dgm:pt modelId="{9BFFB9E7-E578-4691-BCB9-F056E281AD65}" type="pres">
      <dgm:prSet presAssocID="{FDD8FD2C-F2C3-4C8B-A2F6-FC4990B746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3A58B-5C3F-4D4A-946F-A69CF78750CD}" type="presOf" srcId="{151D0A6A-6AD3-4CBC-A480-38DEE856D2EE}" destId="{D322C3A2-5A5B-4447-8721-B6D0FD807987}" srcOrd="0" destOrd="0" presId="urn:microsoft.com/office/officeart/2005/8/layout/default"/>
    <dgm:cxn modelId="{AD656DC1-83DF-477D-949E-C0C8B41AA19C}" type="presOf" srcId="{FDD8FD2C-F2C3-4C8B-A2F6-FC4990B74687}" destId="{9BFFB9E7-E578-4691-BCB9-F056E281AD65}" srcOrd="0" destOrd="0" presId="urn:microsoft.com/office/officeart/2005/8/layout/default"/>
    <dgm:cxn modelId="{71AB9F33-09ED-4E89-89BD-3321E819DFCC}" srcId="{2E31AEA2-F574-475E-AC21-674911A0C015}" destId="{AAC78AE7-B11B-4B0C-966F-CA9206B7584F}" srcOrd="4" destOrd="0" parTransId="{ABB8D3A0-BC51-43C9-A6D1-A166028A13C4}" sibTransId="{3A67EDAE-1DDF-4944-8E47-0F0D47F1F7E2}"/>
    <dgm:cxn modelId="{B793A7E5-52D7-4A57-8356-89D54F357BD8}" srcId="{2E31AEA2-F574-475E-AC21-674911A0C015}" destId="{736114FF-8D0E-4CC5-8F09-E1E5D7CC13E2}" srcOrd="1" destOrd="0" parTransId="{9AD78CBF-A6FB-4E22-AFB6-5C937C18AB08}" sibTransId="{8BAD501D-D945-4D28-B033-7509E5319913}"/>
    <dgm:cxn modelId="{6BF59DC0-A392-44A5-BB9D-EDF25BB8827E}" srcId="{2E31AEA2-F574-475E-AC21-674911A0C015}" destId="{151D0A6A-6AD3-4CBC-A480-38DEE856D2EE}" srcOrd="0" destOrd="0" parTransId="{02242074-4D22-4BC9-B11B-5CD8B93DF96D}" sibTransId="{ABD694D6-01FA-48C0-8176-5CDC798A4DEE}"/>
    <dgm:cxn modelId="{DA444969-CD1F-4DA8-AF36-4002AA440054}" type="presOf" srcId="{2E31AEA2-F574-475E-AC21-674911A0C015}" destId="{4FC8A738-B648-4978-94B6-1851B9BEE0AE}" srcOrd="0" destOrd="0" presId="urn:microsoft.com/office/officeart/2005/8/layout/default"/>
    <dgm:cxn modelId="{8D337093-6B4C-48B9-AE0A-97DAAB3407CC}" srcId="{2E31AEA2-F574-475E-AC21-674911A0C015}" destId="{3B3C723C-8295-4A67-92D9-37371331181D}" srcOrd="2" destOrd="0" parTransId="{209B850E-43FC-489C-B2D1-CD5D28B754BF}" sibTransId="{D8FD83C9-2F5F-4EBC-A118-127B59ED86B7}"/>
    <dgm:cxn modelId="{898CFF33-BE2A-4306-8E0A-7C8368A936BC}" type="presOf" srcId="{023DEACF-327A-4882-969B-08B2E5E8DB7C}" destId="{522D97E9-16DE-4CC6-B100-1E19B9BF0C91}" srcOrd="0" destOrd="0" presId="urn:microsoft.com/office/officeart/2005/8/layout/default"/>
    <dgm:cxn modelId="{BEF5B72B-79F5-4C32-8C47-C9E1160DB36D}" srcId="{2E31AEA2-F574-475E-AC21-674911A0C015}" destId="{FDD8FD2C-F2C3-4C8B-A2F6-FC4990B74687}" srcOrd="5" destOrd="0" parTransId="{96A75C53-7E29-4E59-9D79-07088836E8C2}" sibTransId="{CC280486-754F-41EB-9B36-F5D8F280E646}"/>
    <dgm:cxn modelId="{BB9DBE58-1E4A-45D6-9E5F-E4B63E54E50C}" type="presOf" srcId="{3B3C723C-8295-4A67-92D9-37371331181D}" destId="{BC7FD3AB-2CC1-4BC9-9DB7-40E208046D3A}" srcOrd="0" destOrd="0" presId="urn:microsoft.com/office/officeart/2005/8/layout/default"/>
    <dgm:cxn modelId="{D2BEBAF2-421E-4D6F-991E-747CA0DA5638}" srcId="{2E31AEA2-F574-475E-AC21-674911A0C015}" destId="{023DEACF-327A-4882-969B-08B2E5E8DB7C}" srcOrd="3" destOrd="0" parTransId="{AD12A04E-AAA3-450A-B057-9971211DE2BB}" sibTransId="{75F4235E-53BB-4DFB-AA68-CC1AFC750630}"/>
    <dgm:cxn modelId="{1A566F9B-A2E7-4C52-8780-2C8EF914E026}" type="presOf" srcId="{AAC78AE7-B11B-4B0C-966F-CA9206B7584F}" destId="{0C0A676B-BC7E-4B79-8EB5-9317D04A49F8}" srcOrd="0" destOrd="0" presId="urn:microsoft.com/office/officeart/2005/8/layout/default"/>
    <dgm:cxn modelId="{F0C04EF2-64A8-452C-B6C1-5B51E769B496}" type="presOf" srcId="{736114FF-8D0E-4CC5-8F09-E1E5D7CC13E2}" destId="{78DA40E9-25CA-45C5-A25F-B4E9A98FAEE1}" srcOrd="0" destOrd="0" presId="urn:microsoft.com/office/officeart/2005/8/layout/default"/>
    <dgm:cxn modelId="{9661B55A-73BB-4A8D-B08C-375F15AB881D}" type="presParOf" srcId="{4FC8A738-B648-4978-94B6-1851B9BEE0AE}" destId="{D322C3A2-5A5B-4447-8721-B6D0FD807987}" srcOrd="0" destOrd="0" presId="urn:microsoft.com/office/officeart/2005/8/layout/default"/>
    <dgm:cxn modelId="{68A87C99-CE8C-4FC2-9C0C-C02FD0C3DF7A}" type="presParOf" srcId="{4FC8A738-B648-4978-94B6-1851B9BEE0AE}" destId="{E0670558-FD98-4ADE-A9F3-3EBD5A2E4A40}" srcOrd="1" destOrd="0" presId="urn:microsoft.com/office/officeart/2005/8/layout/default"/>
    <dgm:cxn modelId="{70C880F7-98A4-47F1-8E58-D65709C9B4B1}" type="presParOf" srcId="{4FC8A738-B648-4978-94B6-1851B9BEE0AE}" destId="{78DA40E9-25CA-45C5-A25F-B4E9A98FAEE1}" srcOrd="2" destOrd="0" presId="urn:microsoft.com/office/officeart/2005/8/layout/default"/>
    <dgm:cxn modelId="{A5AA0AD9-3944-40E6-BC83-3334C7921217}" type="presParOf" srcId="{4FC8A738-B648-4978-94B6-1851B9BEE0AE}" destId="{6EEABA06-6904-4C40-8864-98D4B405BC3A}" srcOrd="3" destOrd="0" presId="urn:microsoft.com/office/officeart/2005/8/layout/default"/>
    <dgm:cxn modelId="{DEB2282E-B51D-421D-A9AD-4D0463E8E12B}" type="presParOf" srcId="{4FC8A738-B648-4978-94B6-1851B9BEE0AE}" destId="{BC7FD3AB-2CC1-4BC9-9DB7-40E208046D3A}" srcOrd="4" destOrd="0" presId="urn:microsoft.com/office/officeart/2005/8/layout/default"/>
    <dgm:cxn modelId="{9382A0CF-5271-4274-8422-534AF3393571}" type="presParOf" srcId="{4FC8A738-B648-4978-94B6-1851B9BEE0AE}" destId="{1D39DBD0-B532-4910-8DD3-8D30374FF019}" srcOrd="5" destOrd="0" presId="urn:microsoft.com/office/officeart/2005/8/layout/default"/>
    <dgm:cxn modelId="{9354A830-82E1-470C-ACBB-1F4DE6C55B0E}" type="presParOf" srcId="{4FC8A738-B648-4978-94B6-1851B9BEE0AE}" destId="{522D97E9-16DE-4CC6-B100-1E19B9BF0C91}" srcOrd="6" destOrd="0" presId="urn:microsoft.com/office/officeart/2005/8/layout/default"/>
    <dgm:cxn modelId="{0D59225C-EC80-42DF-A30D-F6811510076C}" type="presParOf" srcId="{4FC8A738-B648-4978-94B6-1851B9BEE0AE}" destId="{3E978B21-08C5-45EE-B6C7-9DD948D84BB4}" srcOrd="7" destOrd="0" presId="urn:microsoft.com/office/officeart/2005/8/layout/default"/>
    <dgm:cxn modelId="{2C3EB2D2-6BEC-41F7-BDED-D7588ECA92A8}" type="presParOf" srcId="{4FC8A738-B648-4978-94B6-1851B9BEE0AE}" destId="{0C0A676B-BC7E-4B79-8EB5-9317D04A49F8}" srcOrd="8" destOrd="0" presId="urn:microsoft.com/office/officeart/2005/8/layout/default"/>
    <dgm:cxn modelId="{155ABB4B-CCCE-4A79-AE1A-EB92ECB4F645}" type="presParOf" srcId="{4FC8A738-B648-4978-94B6-1851B9BEE0AE}" destId="{06D271F3-2B59-4C19-B87B-208837A0EF7A}" srcOrd="9" destOrd="0" presId="urn:microsoft.com/office/officeart/2005/8/layout/default"/>
    <dgm:cxn modelId="{1838EF58-DB70-4D2A-9617-2BCA693D099F}" type="presParOf" srcId="{4FC8A738-B648-4978-94B6-1851B9BEE0AE}" destId="{9BFFB9E7-E578-4691-BCB9-F056E281AD6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BCEAD5-E23D-48F8-BCBB-D943173BF98B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6B6767-C4E6-488F-983B-74264A147529}">
      <dgm:prSet phldrT="[Текст]" custT="1"/>
      <dgm:spPr/>
      <dgm:t>
        <a:bodyPr/>
        <a:lstStyle/>
        <a:p>
          <a:r>
            <a: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Правильно держать в руке ручку, карандаш, кисть и регулировать силу их нажима при письме и рисовании.</a:t>
          </a:r>
          <a:br>
            <a: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4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620FFA-271A-4867-BF0C-CE9498F2B9AA}" type="parTrans" cxnId="{CB203D31-F2B1-41E2-BCBB-3203AB4309A1}">
      <dgm:prSet/>
      <dgm:spPr/>
      <dgm:t>
        <a:bodyPr/>
        <a:lstStyle/>
        <a:p>
          <a:endParaRPr lang="ru-RU"/>
        </a:p>
      </dgm:t>
    </dgm:pt>
    <dgm:pt modelId="{437D74AF-5DC0-43CE-A08B-8CF2D9990BF7}" type="sibTrans" cxnId="{CB203D31-F2B1-41E2-BCBB-3203AB4309A1}">
      <dgm:prSet/>
      <dgm:spPr/>
      <dgm:t>
        <a:bodyPr/>
        <a:lstStyle/>
        <a:p>
          <a:endParaRPr lang="ru-RU"/>
        </a:p>
      </dgm:t>
    </dgm:pt>
    <dgm:pt modelId="{94909768-FF5E-44D9-9E03-404F46CF2ED9}">
      <dgm:prSet phldrT="[Текст]" custT="1"/>
      <dgm:spPr/>
      <dgm:t>
        <a:bodyPr/>
        <a:lstStyle/>
        <a:p>
          <a:r>
            <a: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Раскрашивать предметы и штриховать их, не выходя за контур.</a:t>
          </a:r>
          <a:endParaRPr lang="ru-RU" sz="24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AD0E51-03DC-4F48-A0A4-8EBB596CEF54}" type="parTrans" cxnId="{E444EC5A-37D0-45B2-B981-E6E3A3F3A5E8}">
      <dgm:prSet/>
      <dgm:spPr/>
      <dgm:t>
        <a:bodyPr/>
        <a:lstStyle/>
        <a:p>
          <a:endParaRPr lang="ru-RU"/>
        </a:p>
      </dgm:t>
    </dgm:pt>
    <dgm:pt modelId="{E62AD66B-1272-44C5-8A7A-7D2B71ABD61F}" type="sibTrans" cxnId="{E444EC5A-37D0-45B2-B981-E6E3A3F3A5E8}">
      <dgm:prSet/>
      <dgm:spPr/>
      <dgm:t>
        <a:bodyPr/>
        <a:lstStyle/>
        <a:p>
          <a:endParaRPr lang="ru-RU"/>
        </a:p>
      </dgm:t>
    </dgm:pt>
    <dgm:pt modelId="{041DB261-15D0-4CB3-88BD-2F8230BCEF11}">
      <dgm:prSet phldrT="[Текст]" custT="1"/>
      <dgm:spPr/>
      <dgm:t>
        <a:bodyPr/>
        <a:lstStyle/>
        <a:p>
          <a:r>
            <a: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Вырезать ножницами по линии, нарисованной на бумаге.</a:t>
          </a:r>
          <a:br>
            <a: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4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5C98A-BEE5-494A-A9E4-1D1FC6491F52}" type="parTrans" cxnId="{B4C3179C-0186-4AF0-9CC0-C4E1F103C132}">
      <dgm:prSet/>
      <dgm:spPr/>
      <dgm:t>
        <a:bodyPr/>
        <a:lstStyle/>
        <a:p>
          <a:endParaRPr lang="ru-RU"/>
        </a:p>
      </dgm:t>
    </dgm:pt>
    <dgm:pt modelId="{E0FDECAF-2312-49BE-B0E0-8CDAF33EAF54}" type="sibTrans" cxnId="{B4C3179C-0186-4AF0-9CC0-C4E1F103C132}">
      <dgm:prSet/>
      <dgm:spPr/>
      <dgm:t>
        <a:bodyPr/>
        <a:lstStyle/>
        <a:p>
          <a:endParaRPr lang="ru-RU"/>
        </a:p>
      </dgm:t>
    </dgm:pt>
    <dgm:pt modelId="{12EE61CE-26E5-4761-9F5E-5535C19F0D56}">
      <dgm:prSet phldrT="[Текст]" custT="1"/>
      <dgm:spPr/>
      <dgm:t>
        <a:bodyPr/>
        <a:lstStyle/>
        <a:p>
          <a:r>
            <a: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Выполнять аппликации.</a:t>
          </a:r>
          <a:br>
            <a: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4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2A5964-5287-43D3-95BF-FACF7C848895}" type="parTrans" cxnId="{9837ED3A-37FE-4B80-AD06-78535DC0AEB0}">
      <dgm:prSet/>
      <dgm:spPr/>
      <dgm:t>
        <a:bodyPr/>
        <a:lstStyle/>
        <a:p>
          <a:endParaRPr lang="ru-RU"/>
        </a:p>
      </dgm:t>
    </dgm:pt>
    <dgm:pt modelId="{3391C1D8-573B-4394-A8B8-45A5EFAAE4E3}" type="sibTrans" cxnId="{9837ED3A-37FE-4B80-AD06-78535DC0AEB0}">
      <dgm:prSet/>
      <dgm:spPr/>
      <dgm:t>
        <a:bodyPr/>
        <a:lstStyle/>
        <a:p>
          <a:endParaRPr lang="ru-RU"/>
        </a:p>
      </dgm:t>
    </dgm:pt>
    <dgm:pt modelId="{DB44BBA4-CB64-40A7-8FD0-0282BDBEDCFB}" type="pres">
      <dgm:prSet presAssocID="{FFBCEAD5-E23D-48F8-BCBB-D943173BF9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CEE05-FB15-4AD7-ADB6-FA232C65924C}" type="pres">
      <dgm:prSet presAssocID="{546B6767-C4E6-488F-983B-74264A1475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8F718-E84E-49B4-AB61-98E840A9B6DD}" type="pres">
      <dgm:prSet presAssocID="{437D74AF-5DC0-43CE-A08B-8CF2D9990BF7}" presName="sibTrans" presStyleCnt="0"/>
      <dgm:spPr/>
    </dgm:pt>
    <dgm:pt modelId="{E719FBEC-55FF-4B83-8D5C-234060FA4035}" type="pres">
      <dgm:prSet presAssocID="{94909768-FF5E-44D9-9E03-404F46CF2E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BF3CC-60DC-4019-8429-37C19EA67517}" type="pres">
      <dgm:prSet presAssocID="{E62AD66B-1272-44C5-8A7A-7D2B71ABD61F}" presName="sibTrans" presStyleCnt="0"/>
      <dgm:spPr/>
    </dgm:pt>
    <dgm:pt modelId="{EE8F6353-733A-4101-96A3-6B2F4473AD25}" type="pres">
      <dgm:prSet presAssocID="{041DB261-15D0-4CB3-88BD-2F8230BCEF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34041-432D-44DD-A12A-477F141FFC16}" type="pres">
      <dgm:prSet presAssocID="{E0FDECAF-2312-49BE-B0E0-8CDAF33EAF54}" presName="sibTrans" presStyleCnt="0"/>
      <dgm:spPr/>
    </dgm:pt>
    <dgm:pt modelId="{29A611F8-A3F5-4669-BB0C-9785808EB06F}" type="pres">
      <dgm:prSet presAssocID="{12EE61CE-26E5-4761-9F5E-5535C19F0D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D9BF22-4DBF-4858-AC61-44B366C55574}" type="presOf" srcId="{12EE61CE-26E5-4761-9F5E-5535C19F0D56}" destId="{29A611F8-A3F5-4669-BB0C-9785808EB06F}" srcOrd="0" destOrd="0" presId="urn:microsoft.com/office/officeart/2005/8/layout/default"/>
    <dgm:cxn modelId="{9837ED3A-37FE-4B80-AD06-78535DC0AEB0}" srcId="{FFBCEAD5-E23D-48F8-BCBB-D943173BF98B}" destId="{12EE61CE-26E5-4761-9F5E-5535C19F0D56}" srcOrd="3" destOrd="0" parTransId="{212A5964-5287-43D3-95BF-FACF7C848895}" sibTransId="{3391C1D8-573B-4394-A8B8-45A5EFAAE4E3}"/>
    <dgm:cxn modelId="{B4C3179C-0186-4AF0-9CC0-C4E1F103C132}" srcId="{FFBCEAD5-E23D-48F8-BCBB-D943173BF98B}" destId="{041DB261-15D0-4CB3-88BD-2F8230BCEF11}" srcOrd="2" destOrd="0" parTransId="{8CE5C98A-BEE5-494A-A9E4-1D1FC6491F52}" sibTransId="{E0FDECAF-2312-49BE-B0E0-8CDAF33EAF54}"/>
    <dgm:cxn modelId="{896940F2-DFE8-4E53-BCBD-4B388F436441}" type="presOf" srcId="{94909768-FF5E-44D9-9E03-404F46CF2ED9}" destId="{E719FBEC-55FF-4B83-8D5C-234060FA4035}" srcOrd="0" destOrd="0" presId="urn:microsoft.com/office/officeart/2005/8/layout/default"/>
    <dgm:cxn modelId="{EEB0F6DA-06F6-4BF4-9C9E-1CDB0EDC2264}" type="presOf" srcId="{FFBCEAD5-E23D-48F8-BCBB-D943173BF98B}" destId="{DB44BBA4-CB64-40A7-8FD0-0282BDBEDCFB}" srcOrd="0" destOrd="0" presId="urn:microsoft.com/office/officeart/2005/8/layout/default"/>
    <dgm:cxn modelId="{2354297F-578E-4FD9-981F-574B466E17AA}" type="presOf" srcId="{041DB261-15D0-4CB3-88BD-2F8230BCEF11}" destId="{EE8F6353-733A-4101-96A3-6B2F4473AD25}" srcOrd="0" destOrd="0" presId="urn:microsoft.com/office/officeart/2005/8/layout/default"/>
    <dgm:cxn modelId="{9B2C9FCE-2259-4B31-BAD0-9A44BE52B8AB}" type="presOf" srcId="{546B6767-C4E6-488F-983B-74264A147529}" destId="{0D4CEE05-FB15-4AD7-ADB6-FA232C65924C}" srcOrd="0" destOrd="0" presId="urn:microsoft.com/office/officeart/2005/8/layout/default"/>
    <dgm:cxn modelId="{CB203D31-F2B1-41E2-BCBB-3203AB4309A1}" srcId="{FFBCEAD5-E23D-48F8-BCBB-D943173BF98B}" destId="{546B6767-C4E6-488F-983B-74264A147529}" srcOrd="0" destOrd="0" parTransId="{E2620FFA-271A-4867-BF0C-CE9498F2B9AA}" sibTransId="{437D74AF-5DC0-43CE-A08B-8CF2D9990BF7}"/>
    <dgm:cxn modelId="{E444EC5A-37D0-45B2-B981-E6E3A3F3A5E8}" srcId="{FFBCEAD5-E23D-48F8-BCBB-D943173BF98B}" destId="{94909768-FF5E-44D9-9E03-404F46CF2ED9}" srcOrd="1" destOrd="0" parTransId="{0AAD0E51-03DC-4F48-A0A4-8EBB596CEF54}" sibTransId="{E62AD66B-1272-44C5-8A7A-7D2B71ABD61F}"/>
    <dgm:cxn modelId="{87900560-E807-418E-A951-9975D3FACA9D}" type="presParOf" srcId="{DB44BBA4-CB64-40A7-8FD0-0282BDBEDCFB}" destId="{0D4CEE05-FB15-4AD7-ADB6-FA232C65924C}" srcOrd="0" destOrd="0" presId="urn:microsoft.com/office/officeart/2005/8/layout/default"/>
    <dgm:cxn modelId="{1A05FB40-37C9-4FC3-9467-B47F006FD1AB}" type="presParOf" srcId="{DB44BBA4-CB64-40A7-8FD0-0282BDBEDCFB}" destId="{CC38F718-E84E-49B4-AB61-98E840A9B6DD}" srcOrd="1" destOrd="0" presId="urn:microsoft.com/office/officeart/2005/8/layout/default"/>
    <dgm:cxn modelId="{50AE6089-579B-461E-8576-5D03B699BAE1}" type="presParOf" srcId="{DB44BBA4-CB64-40A7-8FD0-0282BDBEDCFB}" destId="{E719FBEC-55FF-4B83-8D5C-234060FA4035}" srcOrd="2" destOrd="0" presId="urn:microsoft.com/office/officeart/2005/8/layout/default"/>
    <dgm:cxn modelId="{3CC04226-C344-467B-BCBF-F43150CAB3C5}" type="presParOf" srcId="{DB44BBA4-CB64-40A7-8FD0-0282BDBEDCFB}" destId="{236BF3CC-60DC-4019-8429-37C19EA67517}" srcOrd="3" destOrd="0" presId="urn:microsoft.com/office/officeart/2005/8/layout/default"/>
    <dgm:cxn modelId="{EE379AF8-9DFB-4AEE-97EC-43C3136425FB}" type="presParOf" srcId="{DB44BBA4-CB64-40A7-8FD0-0282BDBEDCFB}" destId="{EE8F6353-733A-4101-96A3-6B2F4473AD25}" srcOrd="4" destOrd="0" presId="urn:microsoft.com/office/officeart/2005/8/layout/default"/>
    <dgm:cxn modelId="{21B8EB8F-B75C-4761-B564-6EB69176B92F}" type="presParOf" srcId="{DB44BBA4-CB64-40A7-8FD0-0282BDBEDCFB}" destId="{2C734041-432D-44DD-A12A-477F141FFC16}" srcOrd="5" destOrd="0" presId="urn:microsoft.com/office/officeart/2005/8/layout/default"/>
    <dgm:cxn modelId="{35E9EF02-3C4A-4E54-AD41-0B0118BB4CA1}" type="presParOf" srcId="{DB44BBA4-CB64-40A7-8FD0-0282BDBEDCFB}" destId="{29A611F8-A3F5-4669-BB0C-9785808EB06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531595-C49F-4D0E-9E04-63D28839124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B8B178-0C5F-4381-8718-1D1004EAC092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Составлять предложения из нескольких слов, например, кошка, двор, идти, солнечный зайчик, играть.</a:t>
          </a: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3947F0-81AF-41EF-8C32-D619BD08CE8B}" type="parTrans" cxnId="{FA9DD210-A724-48F3-9550-C005BBCFC397}">
      <dgm:prSet/>
      <dgm:spPr/>
      <dgm:t>
        <a:bodyPr/>
        <a:lstStyle/>
        <a:p>
          <a:endParaRPr lang="ru-RU"/>
        </a:p>
      </dgm:t>
    </dgm:pt>
    <dgm:pt modelId="{655073C5-D61B-44BB-BD3E-8E5D97C81C00}" type="sibTrans" cxnId="{FA9DD210-A724-48F3-9550-C005BBCFC397}">
      <dgm:prSet/>
      <dgm:spPr/>
      <dgm:t>
        <a:bodyPr/>
        <a:lstStyle/>
        <a:p>
          <a:endParaRPr lang="ru-RU"/>
        </a:p>
      </dgm:t>
    </dgm:pt>
    <dgm:pt modelId="{14D5F9D2-E525-46A4-89FB-153B3E41CE1B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Понимать и объяснять смысл пословиц.</a:t>
          </a:r>
          <a:b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F3E7AC-FD16-4EC4-9616-382DAD052CEE}" type="parTrans" cxnId="{EB10DEB7-88A5-4791-9949-159124F2A803}">
      <dgm:prSet/>
      <dgm:spPr/>
      <dgm:t>
        <a:bodyPr/>
        <a:lstStyle/>
        <a:p>
          <a:endParaRPr lang="ru-RU"/>
        </a:p>
      </dgm:t>
    </dgm:pt>
    <dgm:pt modelId="{AD372B47-CF1F-43F7-B6B8-1DF1A620248F}" type="sibTrans" cxnId="{EB10DEB7-88A5-4791-9949-159124F2A803}">
      <dgm:prSet/>
      <dgm:spPr/>
      <dgm:t>
        <a:bodyPr/>
        <a:lstStyle/>
        <a:p>
          <a:endParaRPr lang="ru-RU"/>
        </a:p>
      </dgm:t>
    </dgm:pt>
    <dgm:pt modelId="{01ECB346-685F-463F-9582-CC06D0F0C36A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Составлять связный рассказ по картинке и серии картинок.</a:t>
          </a:r>
          <a:b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295E1D-860F-45BF-AA61-36CCFF1A67C8}" type="parTrans" cxnId="{225F6875-B02B-4006-B184-76D8B8190F54}">
      <dgm:prSet/>
      <dgm:spPr/>
      <dgm:t>
        <a:bodyPr/>
        <a:lstStyle/>
        <a:p>
          <a:endParaRPr lang="ru-RU"/>
        </a:p>
      </dgm:t>
    </dgm:pt>
    <dgm:pt modelId="{64B4F097-566C-4AF2-A822-EA7EDBCB0307}" type="sibTrans" cxnId="{225F6875-B02B-4006-B184-76D8B8190F54}">
      <dgm:prSet/>
      <dgm:spPr/>
      <dgm:t>
        <a:bodyPr/>
        <a:lstStyle/>
        <a:p>
          <a:endParaRPr lang="ru-RU"/>
        </a:p>
      </dgm:t>
    </dgm:pt>
    <dgm:pt modelId="{A3D29B16-5484-4F79-915B-669316D01E47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Выразительно рассказывать стихи с правильной интонацией.</a:t>
          </a:r>
          <a:b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274C0-46BC-48A0-B0CB-C7819D9D6CFE}" type="parTrans" cxnId="{A3AD40BC-67AF-4D97-9514-6DE06D99BF75}">
      <dgm:prSet/>
      <dgm:spPr/>
      <dgm:t>
        <a:bodyPr/>
        <a:lstStyle/>
        <a:p>
          <a:endParaRPr lang="ru-RU"/>
        </a:p>
      </dgm:t>
    </dgm:pt>
    <dgm:pt modelId="{B902C3D0-C8B2-46A4-82F4-9CF1278EC6B2}" type="sibTrans" cxnId="{A3AD40BC-67AF-4D97-9514-6DE06D99BF75}">
      <dgm:prSet/>
      <dgm:spPr/>
      <dgm:t>
        <a:bodyPr/>
        <a:lstStyle/>
        <a:p>
          <a:endParaRPr lang="ru-RU"/>
        </a:p>
      </dgm:t>
    </dgm:pt>
    <dgm:pt modelId="{55EF6704-6705-44CD-8AEA-2EFD05C3DD55}">
      <dgm:prSet phldrT="[Текст]" custT="1"/>
      <dgm:spPr/>
      <dgm:t>
        <a:bodyPr/>
        <a:lstStyle/>
        <a:p>
          <a: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Различать в словах буквы и звуки.</a:t>
          </a:r>
          <a:br>
            <a: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0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9F46E4-4876-46E6-8FC3-99A2B5CCFCB8}" type="parTrans" cxnId="{DD86AA44-6784-4EE4-B4AD-88A8E6FB53CB}">
      <dgm:prSet/>
      <dgm:spPr/>
      <dgm:t>
        <a:bodyPr/>
        <a:lstStyle/>
        <a:p>
          <a:endParaRPr lang="ru-RU"/>
        </a:p>
      </dgm:t>
    </dgm:pt>
    <dgm:pt modelId="{D77A43F2-0D02-4412-A26B-70E2C21A64BB}" type="sibTrans" cxnId="{DD86AA44-6784-4EE4-B4AD-88A8E6FB53CB}">
      <dgm:prSet/>
      <dgm:spPr/>
      <dgm:t>
        <a:bodyPr/>
        <a:lstStyle/>
        <a:p>
          <a:endParaRPr lang="ru-RU"/>
        </a:p>
      </dgm:t>
    </dgm:pt>
    <dgm:pt modelId="{68F3E686-C403-48DB-BD06-D96ABD7909F7}" type="pres">
      <dgm:prSet presAssocID="{A9531595-C49F-4D0E-9E04-63D2883912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81508-D0B7-4292-8CEE-C759A6C62CBE}" type="pres">
      <dgm:prSet presAssocID="{CBB8B178-0C5F-4381-8718-1D1004EAC0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67B7A-17B0-4FA3-BAB7-2333236066E3}" type="pres">
      <dgm:prSet presAssocID="{655073C5-D61B-44BB-BD3E-8E5D97C81C00}" presName="sibTrans" presStyleCnt="0"/>
      <dgm:spPr/>
    </dgm:pt>
    <dgm:pt modelId="{02AE5575-854A-469C-AC2C-5632304B5786}" type="pres">
      <dgm:prSet presAssocID="{14D5F9D2-E525-46A4-89FB-153B3E41CE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C1E5E-BEB6-4D63-84D3-3B6B161C4538}" type="pres">
      <dgm:prSet presAssocID="{AD372B47-CF1F-43F7-B6B8-1DF1A620248F}" presName="sibTrans" presStyleCnt="0"/>
      <dgm:spPr/>
    </dgm:pt>
    <dgm:pt modelId="{ECF1824E-E6B1-4497-8C9A-4173F1B0FF8C}" type="pres">
      <dgm:prSet presAssocID="{01ECB346-685F-463F-9582-CC06D0F0C3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58F3D-9BCC-46C3-A1D6-915A31A3C6C6}" type="pres">
      <dgm:prSet presAssocID="{64B4F097-566C-4AF2-A822-EA7EDBCB0307}" presName="sibTrans" presStyleCnt="0"/>
      <dgm:spPr/>
    </dgm:pt>
    <dgm:pt modelId="{B4A04CF6-9DC2-4B74-BBCA-B82CB2902947}" type="pres">
      <dgm:prSet presAssocID="{A3D29B16-5484-4F79-915B-669316D01E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77BD1-D003-4F80-9034-528D0934824D}" type="pres">
      <dgm:prSet presAssocID="{B902C3D0-C8B2-46A4-82F4-9CF1278EC6B2}" presName="sibTrans" presStyleCnt="0"/>
      <dgm:spPr/>
    </dgm:pt>
    <dgm:pt modelId="{76A31B7E-D41F-42C3-9EA5-2EADCE2B9C8E}" type="pres">
      <dgm:prSet presAssocID="{55EF6704-6705-44CD-8AEA-2EFD05C3DD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6AA44-6784-4EE4-B4AD-88A8E6FB53CB}" srcId="{A9531595-C49F-4D0E-9E04-63D288391243}" destId="{55EF6704-6705-44CD-8AEA-2EFD05C3DD55}" srcOrd="4" destOrd="0" parTransId="{3D9F46E4-4876-46E6-8FC3-99A2B5CCFCB8}" sibTransId="{D77A43F2-0D02-4412-A26B-70E2C21A64BB}"/>
    <dgm:cxn modelId="{FA9DD210-A724-48F3-9550-C005BBCFC397}" srcId="{A9531595-C49F-4D0E-9E04-63D288391243}" destId="{CBB8B178-0C5F-4381-8718-1D1004EAC092}" srcOrd="0" destOrd="0" parTransId="{1A3947F0-81AF-41EF-8C32-D619BD08CE8B}" sibTransId="{655073C5-D61B-44BB-BD3E-8E5D97C81C00}"/>
    <dgm:cxn modelId="{80B7CCAD-8FFF-418D-A580-97A0908A3429}" type="presOf" srcId="{A3D29B16-5484-4F79-915B-669316D01E47}" destId="{B4A04CF6-9DC2-4B74-BBCA-B82CB2902947}" srcOrd="0" destOrd="0" presId="urn:microsoft.com/office/officeart/2005/8/layout/default"/>
    <dgm:cxn modelId="{EB10DEB7-88A5-4791-9949-159124F2A803}" srcId="{A9531595-C49F-4D0E-9E04-63D288391243}" destId="{14D5F9D2-E525-46A4-89FB-153B3E41CE1B}" srcOrd="1" destOrd="0" parTransId="{CCF3E7AC-FD16-4EC4-9616-382DAD052CEE}" sibTransId="{AD372B47-CF1F-43F7-B6B8-1DF1A620248F}"/>
    <dgm:cxn modelId="{D836A4CF-95A4-41F1-9C06-74F322EAF761}" type="presOf" srcId="{A9531595-C49F-4D0E-9E04-63D288391243}" destId="{68F3E686-C403-48DB-BD06-D96ABD7909F7}" srcOrd="0" destOrd="0" presId="urn:microsoft.com/office/officeart/2005/8/layout/default"/>
    <dgm:cxn modelId="{A3AD40BC-67AF-4D97-9514-6DE06D99BF75}" srcId="{A9531595-C49F-4D0E-9E04-63D288391243}" destId="{A3D29B16-5484-4F79-915B-669316D01E47}" srcOrd="3" destOrd="0" parTransId="{D0B274C0-46BC-48A0-B0CB-C7819D9D6CFE}" sibTransId="{B902C3D0-C8B2-46A4-82F4-9CF1278EC6B2}"/>
    <dgm:cxn modelId="{5B81D664-49D8-4FAC-ACDB-30861DBEAA83}" type="presOf" srcId="{01ECB346-685F-463F-9582-CC06D0F0C36A}" destId="{ECF1824E-E6B1-4497-8C9A-4173F1B0FF8C}" srcOrd="0" destOrd="0" presId="urn:microsoft.com/office/officeart/2005/8/layout/default"/>
    <dgm:cxn modelId="{225F6875-B02B-4006-B184-76D8B8190F54}" srcId="{A9531595-C49F-4D0E-9E04-63D288391243}" destId="{01ECB346-685F-463F-9582-CC06D0F0C36A}" srcOrd="2" destOrd="0" parTransId="{3B295E1D-860F-45BF-AA61-36CCFF1A67C8}" sibTransId="{64B4F097-566C-4AF2-A822-EA7EDBCB0307}"/>
    <dgm:cxn modelId="{C057DA42-BF41-43AA-A08F-7FF05C136B0E}" type="presOf" srcId="{CBB8B178-0C5F-4381-8718-1D1004EAC092}" destId="{2B481508-D0B7-4292-8CEE-C759A6C62CBE}" srcOrd="0" destOrd="0" presId="urn:microsoft.com/office/officeart/2005/8/layout/default"/>
    <dgm:cxn modelId="{791F53E2-6AE3-406E-B850-786551B10277}" type="presOf" srcId="{14D5F9D2-E525-46A4-89FB-153B3E41CE1B}" destId="{02AE5575-854A-469C-AC2C-5632304B5786}" srcOrd="0" destOrd="0" presId="urn:microsoft.com/office/officeart/2005/8/layout/default"/>
    <dgm:cxn modelId="{731E39DE-E011-4A5C-8236-FD92DFD55B91}" type="presOf" srcId="{55EF6704-6705-44CD-8AEA-2EFD05C3DD55}" destId="{76A31B7E-D41F-42C3-9EA5-2EADCE2B9C8E}" srcOrd="0" destOrd="0" presId="urn:microsoft.com/office/officeart/2005/8/layout/default"/>
    <dgm:cxn modelId="{FEAD734A-7CC2-44CB-ABB5-A2481D8527CC}" type="presParOf" srcId="{68F3E686-C403-48DB-BD06-D96ABD7909F7}" destId="{2B481508-D0B7-4292-8CEE-C759A6C62CBE}" srcOrd="0" destOrd="0" presId="urn:microsoft.com/office/officeart/2005/8/layout/default"/>
    <dgm:cxn modelId="{FBF572EF-8880-443B-AB69-E555DD03D831}" type="presParOf" srcId="{68F3E686-C403-48DB-BD06-D96ABD7909F7}" destId="{74267B7A-17B0-4FA3-BAB7-2333236066E3}" srcOrd="1" destOrd="0" presId="urn:microsoft.com/office/officeart/2005/8/layout/default"/>
    <dgm:cxn modelId="{2F2F0197-7362-4737-9CDC-C7D978996619}" type="presParOf" srcId="{68F3E686-C403-48DB-BD06-D96ABD7909F7}" destId="{02AE5575-854A-469C-AC2C-5632304B5786}" srcOrd="2" destOrd="0" presId="urn:microsoft.com/office/officeart/2005/8/layout/default"/>
    <dgm:cxn modelId="{B916F31D-90FC-472E-9916-83428D3B46B4}" type="presParOf" srcId="{68F3E686-C403-48DB-BD06-D96ABD7909F7}" destId="{A8BC1E5E-BEB6-4D63-84D3-3B6B161C4538}" srcOrd="3" destOrd="0" presId="urn:microsoft.com/office/officeart/2005/8/layout/default"/>
    <dgm:cxn modelId="{48DE7E6A-D4B6-451B-BE87-3243923F9684}" type="presParOf" srcId="{68F3E686-C403-48DB-BD06-D96ABD7909F7}" destId="{ECF1824E-E6B1-4497-8C9A-4173F1B0FF8C}" srcOrd="4" destOrd="0" presId="urn:microsoft.com/office/officeart/2005/8/layout/default"/>
    <dgm:cxn modelId="{5F776ED1-8B72-49B0-BCF9-317C736ADB84}" type="presParOf" srcId="{68F3E686-C403-48DB-BD06-D96ABD7909F7}" destId="{4F058F3D-9BCC-46C3-A1D6-915A31A3C6C6}" srcOrd="5" destOrd="0" presId="urn:microsoft.com/office/officeart/2005/8/layout/default"/>
    <dgm:cxn modelId="{15B2D4F4-A7B7-439F-9F9C-04182324358B}" type="presParOf" srcId="{68F3E686-C403-48DB-BD06-D96ABD7909F7}" destId="{B4A04CF6-9DC2-4B74-BBCA-B82CB2902947}" srcOrd="6" destOrd="0" presId="urn:microsoft.com/office/officeart/2005/8/layout/default"/>
    <dgm:cxn modelId="{A3CE0AD7-FCDB-4ADB-8ACC-6F81CE98FCD4}" type="presParOf" srcId="{68F3E686-C403-48DB-BD06-D96ABD7909F7}" destId="{F7877BD1-D003-4F80-9034-528D0934824D}" srcOrd="7" destOrd="0" presId="urn:microsoft.com/office/officeart/2005/8/layout/default"/>
    <dgm:cxn modelId="{E889526B-05F8-4685-B4F6-D5923D1E3F26}" type="presParOf" srcId="{68F3E686-C403-48DB-BD06-D96ABD7909F7}" destId="{76A31B7E-D41F-42C3-9EA5-2EADCE2B9C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8B91E1-0B4C-4CF0-8ADA-E0F9E66F0475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B34442-0E95-4AFA-9696-14A1B00CA260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Знать основные цвета, домашних и диких животных, птиц, деревья, грибы, цветы, овощи, фрукты и так далее.</a:t>
          </a:r>
          <a:endParaRPr lang="ru-RU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08DD8-113F-41B2-A43F-1C7EA4FADFFA}" type="parTrans" cxnId="{8809B010-9585-4596-81EF-7D330DD06507}">
      <dgm:prSet/>
      <dgm:spPr/>
      <dgm:t>
        <a:bodyPr/>
        <a:lstStyle/>
        <a:p>
          <a:endParaRPr lang="ru-RU"/>
        </a:p>
      </dgm:t>
    </dgm:pt>
    <dgm:pt modelId="{2AA5F871-0091-485F-9542-7FC2584D4D1E}" type="sibTrans" cxnId="{8809B010-9585-4596-81EF-7D330DD06507}">
      <dgm:prSet/>
      <dgm:spPr/>
      <dgm:t>
        <a:bodyPr/>
        <a:lstStyle/>
        <a:p>
          <a:endParaRPr lang="ru-RU"/>
        </a:p>
      </dgm:t>
    </dgm:pt>
    <dgm:pt modelId="{05D35857-40A1-4849-BDC0-F409523324D4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Называть времена года, явления природы, перелетных и зимующих птиц, месяцы, дни недели, свои фамилию, имя и отчество, имена своих родителей и место их работы, свой город, адрес, какие бывают профессии.</a:t>
          </a:r>
          <a:endParaRPr lang="ru-RU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4F2584-476C-4C07-9F30-D40F6EDD93B5}" type="parTrans" cxnId="{8DB1EF0B-DD9B-40B2-8271-BEF436D51EB2}">
      <dgm:prSet/>
      <dgm:spPr/>
      <dgm:t>
        <a:bodyPr/>
        <a:lstStyle/>
        <a:p>
          <a:endParaRPr lang="ru-RU"/>
        </a:p>
      </dgm:t>
    </dgm:pt>
    <dgm:pt modelId="{65307D48-B43D-4670-AF6A-D234A80ABA9C}" type="sibTrans" cxnId="{8DB1EF0B-DD9B-40B2-8271-BEF436D51EB2}">
      <dgm:prSet/>
      <dgm:spPr/>
      <dgm:t>
        <a:bodyPr/>
        <a:lstStyle/>
        <a:p>
          <a:endParaRPr lang="ru-RU"/>
        </a:p>
      </dgm:t>
    </dgm:pt>
    <dgm:pt modelId="{FB9CD61E-7A8E-40EB-9861-6696C844FB1E}" type="pres">
      <dgm:prSet presAssocID="{D68B91E1-0B4C-4CF0-8ADA-E0F9E66F0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6C311B-BAB7-4042-8D3F-7DA898676FF0}" type="pres">
      <dgm:prSet presAssocID="{05B34442-0E95-4AFA-9696-14A1B00CA26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B9B22-C117-487D-87BB-5D85E9108BA4}" type="pres">
      <dgm:prSet presAssocID="{2AA5F871-0091-485F-9542-7FC2584D4D1E}" presName="sibTrans" presStyleCnt="0"/>
      <dgm:spPr/>
    </dgm:pt>
    <dgm:pt modelId="{A0EF973E-F92B-420B-AC90-08797F1DE123}" type="pres">
      <dgm:prSet presAssocID="{05D35857-40A1-4849-BDC0-F409523324D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7E6CF-A2C5-4375-9FE5-B39E4BE86CC7}" type="presOf" srcId="{05D35857-40A1-4849-BDC0-F409523324D4}" destId="{A0EF973E-F92B-420B-AC90-08797F1DE123}" srcOrd="0" destOrd="0" presId="urn:microsoft.com/office/officeart/2005/8/layout/default"/>
    <dgm:cxn modelId="{5E82987E-DEE4-4109-AB5A-534024A71B33}" type="presOf" srcId="{D68B91E1-0B4C-4CF0-8ADA-E0F9E66F0475}" destId="{FB9CD61E-7A8E-40EB-9861-6696C844FB1E}" srcOrd="0" destOrd="0" presId="urn:microsoft.com/office/officeart/2005/8/layout/default"/>
    <dgm:cxn modelId="{E0EDB765-59E7-4A87-A592-5C345A1FE389}" type="presOf" srcId="{05B34442-0E95-4AFA-9696-14A1B00CA260}" destId="{666C311B-BAB7-4042-8D3F-7DA898676FF0}" srcOrd="0" destOrd="0" presId="urn:microsoft.com/office/officeart/2005/8/layout/default"/>
    <dgm:cxn modelId="{8DB1EF0B-DD9B-40B2-8271-BEF436D51EB2}" srcId="{D68B91E1-0B4C-4CF0-8ADA-E0F9E66F0475}" destId="{05D35857-40A1-4849-BDC0-F409523324D4}" srcOrd="1" destOrd="0" parTransId="{DF4F2584-476C-4C07-9F30-D40F6EDD93B5}" sibTransId="{65307D48-B43D-4670-AF6A-D234A80ABA9C}"/>
    <dgm:cxn modelId="{8809B010-9585-4596-81EF-7D330DD06507}" srcId="{D68B91E1-0B4C-4CF0-8ADA-E0F9E66F0475}" destId="{05B34442-0E95-4AFA-9696-14A1B00CA260}" srcOrd="0" destOrd="0" parTransId="{D0B08DD8-113F-41B2-A43F-1C7EA4FADFFA}" sibTransId="{2AA5F871-0091-485F-9542-7FC2584D4D1E}"/>
    <dgm:cxn modelId="{688EA8A5-D9AB-4376-9F9E-7C19873441CB}" type="presParOf" srcId="{FB9CD61E-7A8E-40EB-9861-6696C844FB1E}" destId="{666C311B-BAB7-4042-8D3F-7DA898676FF0}" srcOrd="0" destOrd="0" presId="urn:microsoft.com/office/officeart/2005/8/layout/default"/>
    <dgm:cxn modelId="{78A4775B-6ABE-4747-92AE-2F280CF65ADB}" type="presParOf" srcId="{FB9CD61E-7A8E-40EB-9861-6696C844FB1E}" destId="{1BCB9B22-C117-487D-87BB-5D85E9108BA4}" srcOrd="1" destOrd="0" presId="urn:microsoft.com/office/officeart/2005/8/layout/default"/>
    <dgm:cxn modelId="{2460E92D-C5E9-43E1-AE77-44D832D67E3F}" type="presParOf" srcId="{FB9CD61E-7A8E-40EB-9861-6696C844FB1E}" destId="{A0EF973E-F92B-420B-AC90-08797F1DE12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288B8-AE1E-4554-81AF-08A18211CEEF}">
      <dsp:nvSpPr>
        <dsp:cNvPr id="0" name=""/>
        <dsp:cNvSpPr/>
      </dsp:nvSpPr>
      <dsp:spPr>
        <a:xfrm>
          <a:off x="2960887" y="3791"/>
          <a:ext cx="2228663" cy="9069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самостоятельно одеваться, умываться</a:t>
          </a:r>
          <a:endParaRPr lang="ru-RU" sz="1600" kern="1200" dirty="0"/>
        </a:p>
      </dsp:txBody>
      <dsp:txXfrm>
        <a:off x="2960887" y="3791"/>
        <a:ext cx="2228663" cy="906907"/>
      </dsp:txXfrm>
    </dsp:sp>
    <dsp:sp modelId="{303E8FB1-C41F-408D-8CB9-6F7B411B2E86}">
      <dsp:nvSpPr>
        <dsp:cNvPr id="0" name=""/>
        <dsp:cNvSpPr/>
      </dsp:nvSpPr>
      <dsp:spPr>
        <a:xfrm>
          <a:off x="1940176" y="457245"/>
          <a:ext cx="4270085" cy="4270085"/>
        </a:xfrm>
        <a:custGeom>
          <a:avLst/>
          <a:gdLst/>
          <a:ahLst/>
          <a:cxnLst/>
          <a:rect l="0" t="0" r="0" b="0"/>
          <a:pathLst>
            <a:path>
              <a:moveTo>
                <a:pt x="3253529" y="316418"/>
              </a:moveTo>
              <a:arcTo wR="2135042" hR="2135042" stAng="18095535" swAng="77085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875C8-2B6A-4DB3-AAB1-03D157DD2DEB}">
      <dsp:nvSpPr>
        <dsp:cNvPr id="0" name=""/>
        <dsp:cNvSpPr/>
      </dsp:nvSpPr>
      <dsp:spPr>
        <a:xfrm>
          <a:off x="4888957" y="1071312"/>
          <a:ext cx="2070526" cy="906907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внимательно слушать и слышать</a:t>
          </a:r>
          <a:endParaRPr lang="ru-RU" sz="1600" kern="1200" dirty="0"/>
        </a:p>
      </dsp:txBody>
      <dsp:txXfrm>
        <a:off x="4888957" y="1071312"/>
        <a:ext cx="2070526" cy="906907"/>
      </dsp:txXfrm>
    </dsp:sp>
    <dsp:sp modelId="{BB6D6732-E096-413E-8332-4DD6504A532B}">
      <dsp:nvSpPr>
        <dsp:cNvPr id="0" name=""/>
        <dsp:cNvSpPr/>
      </dsp:nvSpPr>
      <dsp:spPr>
        <a:xfrm>
          <a:off x="1870956" y="141842"/>
          <a:ext cx="4270085" cy="4270085"/>
        </a:xfrm>
        <a:custGeom>
          <a:avLst/>
          <a:gdLst/>
          <a:ahLst/>
          <a:cxnLst/>
          <a:rect l="0" t="0" r="0" b="0"/>
          <a:pathLst>
            <a:path>
              <a:moveTo>
                <a:pt x="4250140" y="1843891"/>
              </a:moveTo>
              <a:arcTo wR="2135042" hR="2135042" stAng="21129737" swAng="1203611"/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8307F-3D5C-45DE-8D7B-69E909022382}">
      <dsp:nvSpPr>
        <dsp:cNvPr id="0" name=""/>
        <dsp:cNvSpPr/>
      </dsp:nvSpPr>
      <dsp:spPr>
        <a:xfrm>
          <a:off x="4955699" y="2736302"/>
          <a:ext cx="2100259" cy="906907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правильно говорить и понимать то, что ему говорят</a:t>
          </a:r>
          <a:endParaRPr lang="ru-RU" sz="1600" kern="1200" dirty="0"/>
        </a:p>
      </dsp:txBody>
      <dsp:txXfrm>
        <a:off x="4955699" y="2736302"/>
        <a:ext cx="2100259" cy="906907"/>
      </dsp:txXfrm>
    </dsp:sp>
    <dsp:sp modelId="{29868AF1-5831-410B-8FCC-7F3F70AB8031}">
      <dsp:nvSpPr>
        <dsp:cNvPr id="0" name=""/>
        <dsp:cNvSpPr/>
      </dsp:nvSpPr>
      <dsp:spPr>
        <a:xfrm>
          <a:off x="2224604" y="-66533"/>
          <a:ext cx="4270085" cy="4270085"/>
        </a:xfrm>
        <a:custGeom>
          <a:avLst/>
          <a:gdLst/>
          <a:ahLst/>
          <a:cxnLst/>
          <a:rect l="0" t="0" r="0" b="0"/>
          <a:pathLst>
            <a:path>
              <a:moveTo>
                <a:pt x="3571399" y="3714690"/>
              </a:moveTo>
              <a:arcTo wR="2135042" hR="2135042" stAng="2863206" swAng="1163957"/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8B505-B4A8-4161-BA6B-D8D7D4C2A6C3}">
      <dsp:nvSpPr>
        <dsp:cNvPr id="0" name=""/>
        <dsp:cNvSpPr/>
      </dsp:nvSpPr>
      <dsp:spPr>
        <a:xfrm>
          <a:off x="2939474" y="3960441"/>
          <a:ext cx="2243536" cy="906907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спокойно сидеть в течение 45 минут</a:t>
          </a:r>
          <a:endParaRPr lang="ru-RU" sz="1600" kern="1200" dirty="0"/>
        </a:p>
      </dsp:txBody>
      <dsp:txXfrm>
        <a:off x="2939474" y="3960441"/>
        <a:ext cx="2243536" cy="906907"/>
      </dsp:txXfrm>
    </dsp:sp>
    <dsp:sp modelId="{BCEF9803-570B-4984-A568-F87F905797BA}">
      <dsp:nvSpPr>
        <dsp:cNvPr id="0" name=""/>
        <dsp:cNvSpPr/>
      </dsp:nvSpPr>
      <dsp:spPr>
        <a:xfrm>
          <a:off x="1795717" y="-9456"/>
          <a:ext cx="4270085" cy="4270085"/>
        </a:xfrm>
        <a:custGeom>
          <a:avLst/>
          <a:gdLst/>
          <a:ahLst/>
          <a:cxnLst/>
          <a:rect l="0" t="0" r="0" b="0"/>
          <a:pathLst>
            <a:path>
              <a:moveTo>
                <a:pt x="1138160" y="4023066"/>
              </a:moveTo>
              <a:arcTo wR="2135042" hR="2135042" stAng="7070052" swAng="1001683"/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43E57-A1AF-43D8-B479-7CAE75129412}">
      <dsp:nvSpPr>
        <dsp:cNvPr id="0" name=""/>
        <dsp:cNvSpPr/>
      </dsp:nvSpPr>
      <dsp:spPr>
        <a:xfrm>
          <a:off x="1008118" y="2736301"/>
          <a:ext cx="2415360" cy="906907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быть внимательным</a:t>
          </a:r>
          <a:endParaRPr lang="ru-RU" sz="1600" kern="1200" dirty="0"/>
        </a:p>
      </dsp:txBody>
      <dsp:txXfrm>
        <a:off x="1008118" y="2736301"/>
        <a:ext cx="2415360" cy="906907"/>
      </dsp:txXfrm>
    </dsp:sp>
    <dsp:sp modelId="{11ACE0AE-48E2-42FD-B967-674E548D0135}">
      <dsp:nvSpPr>
        <dsp:cNvPr id="0" name=""/>
        <dsp:cNvSpPr/>
      </dsp:nvSpPr>
      <dsp:spPr>
        <a:xfrm>
          <a:off x="2027440" y="-44642"/>
          <a:ext cx="4270085" cy="4270085"/>
        </a:xfrm>
        <a:custGeom>
          <a:avLst/>
          <a:gdLst/>
          <a:ahLst/>
          <a:cxnLst/>
          <a:rect l="0" t="0" r="0" b="0"/>
          <a:pathLst>
            <a:path>
              <a:moveTo>
                <a:pt x="97744" y="2773654"/>
              </a:moveTo>
              <a:arcTo wR="2135042" hR="2135042" stAng="9755752" swAng="1212652"/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8C579-659A-49A6-983E-DD4AE9190151}">
      <dsp:nvSpPr>
        <dsp:cNvPr id="0" name=""/>
        <dsp:cNvSpPr/>
      </dsp:nvSpPr>
      <dsp:spPr>
        <a:xfrm>
          <a:off x="1136847" y="1071312"/>
          <a:ext cx="2178741" cy="90690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уметь самостоятельно выполнять домашние задание</a:t>
          </a:r>
          <a:endParaRPr lang="ru-RU" sz="1600" kern="1200" dirty="0"/>
        </a:p>
      </dsp:txBody>
      <dsp:txXfrm>
        <a:off x="1136847" y="1071312"/>
        <a:ext cx="2178741" cy="906907"/>
      </dsp:txXfrm>
    </dsp:sp>
    <dsp:sp modelId="{7D151394-1D1A-4217-827F-16B3C88DB80A}">
      <dsp:nvSpPr>
        <dsp:cNvPr id="0" name=""/>
        <dsp:cNvSpPr/>
      </dsp:nvSpPr>
      <dsp:spPr>
        <a:xfrm>
          <a:off x="1940176" y="457245"/>
          <a:ext cx="4270085" cy="4270085"/>
        </a:xfrm>
        <a:custGeom>
          <a:avLst/>
          <a:gdLst/>
          <a:ahLst/>
          <a:cxnLst/>
          <a:rect l="0" t="0" r="0" b="0"/>
          <a:pathLst>
            <a:path>
              <a:moveTo>
                <a:pt x="640172" y="610650"/>
              </a:moveTo>
              <a:arcTo wR="2135042" hR="2135042" stAng="13533613" swAng="770852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17648E-DF0B-46D0-B5E8-2A9C53055EB7}">
      <dsp:nvSpPr>
        <dsp:cNvPr id="0" name=""/>
        <dsp:cNvSpPr/>
      </dsp:nvSpPr>
      <dsp:spPr>
        <a:xfrm>
          <a:off x="2742" y="1802264"/>
          <a:ext cx="2156110" cy="21561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Звуки мы слышим и произносим</a:t>
          </a:r>
          <a:endParaRPr lang="ru-RU" sz="22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2" y="1802264"/>
        <a:ext cx="2156110" cy="2156110"/>
      </dsp:txXfrm>
    </dsp:sp>
    <dsp:sp modelId="{CB2900E1-B6C8-41D2-8E48-D4348F3AAFD2}">
      <dsp:nvSpPr>
        <dsp:cNvPr id="0" name=""/>
        <dsp:cNvSpPr/>
      </dsp:nvSpPr>
      <dsp:spPr>
        <a:xfrm>
          <a:off x="2257678" y="2527370"/>
          <a:ext cx="705899" cy="705899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257678" y="2527370"/>
        <a:ext cx="705899" cy="705899"/>
      </dsp:txXfrm>
    </dsp:sp>
    <dsp:sp modelId="{473EE337-0C20-42BC-8E7B-F32CAD212F78}">
      <dsp:nvSpPr>
        <dsp:cNvPr id="0" name=""/>
        <dsp:cNvSpPr/>
      </dsp:nvSpPr>
      <dsp:spPr>
        <a:xfrm>
          <a:off x="3062404" y="1802264"/>
          <a:ext cx="2156110" cy="215611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Звуки речи на письме мы обозначаем буквами</a:t>
          </a:r>
          <a:endParaRPr lang="ru-RU" sz="22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2404" y="1802264"/>
        <a:ext cx="2156110" cy="2156110"/>
      </dsp:txXfrm>
    </dsp:sp>
    <dsp:sp modelId="{51CD4B76-18DD-4DD4-B5C1-E1CE56812D51}">
      <dsp:nvSpPr>
        <dsp:cNvPr id="0" name=""/>
        <dsp:cNvSpPr/>
      </dsp:nvSpPr>
      <dsp:spPr>
        <a:xfrm>
          <a:off x="5317341" y="2527370"/>
          <a:ext cx="705899" cy="705899"/>
        </a:xfrm>
        <a:prstGeom prst="mathEqua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17341" y="2527370"/>
        <a:ext cx="705899" cy="705899"/>
      </dsp:txXfrm>
    </dsp:sp>
    <dsp:sp modelId="{9578C46A-7F01-46DD-B34C-8DAACBC76471}">
      <dsp:nvSpPr>
        <dsp:cNvPr id="0" name=""/>
        <dsp:cNvSpPr/>
      </dsp:nvSpPr>
      <dsp:spPr>
        <a:xfrm>
          <a:off x="6122067" y="1802264"/>
          <a:ext cx="2156110" cy="215611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Буквы мы пишем, видим и читаем</a:t>
          </a:r>
          <a:endParaRPr lang="ru-RU" sz="22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22067" y="1802264"/>
        <a:ext cx="2156110" cy="21561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BD46ED-11E1-44E4-A0F4-76F3193A6463}">
      <dsp:nvSpPr>
        <dsp:cNvPr id="0" name=""/>
        <dsp:cNvSpPr/>
      </dsp:nvSpPr>
      <dsp:spPr>
        <a:xfrm>
          <a:off x="3555435" y="2520171"/>
          <a:ext cx="3256709" cy="19540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умение культурно вести себя в обществе детей, взрослых</a:t>
          </a:r>
          <a:endParaRPr lang="ru-RU" sz="3000" kern="1200" dirty="0"/>
        </a:p>
      </dsp:txBody>
      <dsp:txXfrm>
        <a:off x="3555435" y="2520171"/>
        <a:ext cx="3256709" cy="1954025"/>
      </dsp:txXfrm>
    </dsp:sp>
    <dsp:sp modelId="{0E597EA1-44F7-48EA-91A2-E0E2B52CA054}">
      <dsp:nvSpPr>
        <dsp:cNvPr id="0" name=""/>
        <dsp:cNvSpPr/>
      </dsp:nvSpPr>
      <dsp:spPr>
        <a:xfrm>
          <a:off x="3583215" y="259402"/>
          <a:ext cx="3256709" cy="19540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сдержанность</a:t>
          </a:r>
          <a:endParaRPr lang="ru-RU" sz="3000" kern="1200" dirty="0"/>
        </a:p>
      </dsp:txBody>
      <dsp:txXfrm>
        <a:off x="3583215" y="259402"/>
        <a:ext cx="3256709" cy="1954025"/>
      </dsp:txXfrm>
    </dsp:sp>
    <dsp:sp modelId="{A62708A3-8AC3-480C-9EC3-B0A5C1F4FB3B}">
      <dsp:nvSpPr>
        <dsp:cNvPr id="0" name=""/>
        <dsp:cNvSpPr/>
      </dsp:nvSpPr>
      <dsp:spPr>
        <a:xfrm>
          <a:off x="161618" y="257618"/>
          <a:ext cx="3256709" cy="19540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послушание</a:t>
          </a:r>
          <a:endParaRPr lang="ru-RU" sz="3000" kern="1200" dirty="0"/>
        </a:p>
      </dsp:txBody>
      <dsp:txXfrm>
        <a:off x="161618" y="257618"/>
        <a:ext cx="3256709" cy="1954025"/>
      </dsp:txXfrm>
    </dsp:sp>
    <dsp:sp modelId="{676BA219-2979-4013-928B-4C405934BEBD}">
      <dsp:nvSpPr>
        <dsp:cNvPr id="0" name=""/>
        <dsp:cNvSpPr/>
      </dsp:nvSpPr>
      <dsp:spPr>
        <a:xfrm>
          <a:off x="161618" y="2520164"/>
          <a:ext cx="3256709" cy="19540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вежливое отношение к людям</a:t>
          </a:r>
          <a:endParaRPr lang="ru-RU" sz="3000" kern="1200" dirty="0"/>
        </a:p>
      </dsp:txBody>
      <dsp:txXfrm>
        <a:off x="161618" y="2520164"/>
        <a:ext cx="3256709" cy="1954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4578E7-70E5-4567-BD00-0C2F50BC4AE2}">
      <dsp:nvSpPr>
        <dsp:cNvPr id="0" name=""/>
        <dsp:cNvSpPr/>
      </dsp:nvSpPr>
      <dsp:spPr>
        <a:xfrm>
          <a:off x="491467" y="0"/>
          <a:ext cx="3252948" cy="18278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Заниматься каким-либо делом, не отвлекаясь, в течение двадцати-тридцати минут.</a:t>
          </a:r>
          <a:endParaRPr lang="ru-RU" sz="1600" b="1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7" y="0"/>
        <a:ext cx="3252948" cy="1827892"/>
      </dsp:txXfrm>
    </dsp:sp>
    <dsp:sp modelId="{54425F0E-4A0F-408B-A1C5-27044DE6F66C}">
      <dsp:nvSpPr>
        <dsp:cNvPr id="0" name=""/>
        <dsp:cNvSpPr/>
      </dsp:nvSpPr>
      <dsp:spPr>
        <a:xfrm>
          <a:off x="4077762" y="221"/>
          <a:ext cx="3442287" cy="1827892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Находить сходства и отличия между предметами, картинками.</a:t>
          </a:r>
          <a:br>
            <a:rPr lang="ru-RU" sz="1600" b="1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1600" b="1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77762" y="221"/>
        <a:ext cx="3442287" cy="1827892"/>
      </dsp:txXfrm>
    </dsp:sp>
    <dsp:sp modelId="{5635A1C4-3DFC-4AE2-9703-943A4616D13B}">
      <dsp:nvSpPr>
        <dsp:cNvPr id="0" name=""/>
        <dsp:cNvSpPr/>
      </dsp:nvSpPr>
      <dsp:spPr>
        <a:xfrm>
          <a:off x="504049" y="2132763"/>
          <a:ext cx="3315462" cy="2363063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Уметь выполнять работу по образцу, например, с точностью воспроизводить на своем листе бумаги узор, копировать движения человека и так далее.</a:t>
          </a:r>
          <a:br>
            <a:rPr lang="ru-RU" sz="1600" b="1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1600" b="1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049" y="2132763"/>
        <a:ext cx="3315462" cy="2363063"/>
      </dsp:txXfrm>
    </dsp:sp>
    <dsp:sp modelId="{848DDBAD-A1BE-4686-922F-75A18BF26E18}">
      <dsp:nvSpPr>
        <dsp:cNvPr id="0" name=""/>
        <dsp:cNvSpPr/>
      </dsp:nvSpPr>
      <dsp:spPr>
        <a:xfrm>
          <a:off x="4124160" y="2190323"/>
          <a:ext cx="3412005" cy="224794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Легко играть в игры на внимательность, где требуется быстрота реакции. Например, называйте живое существо, но перед игрой обсудите правила: если ребенок услышит домашнее животное, то он должен хлопнуть в ладоши, если дикое – постучать ногами, если птица – помахать руками.</a:t>
          </a:r>
          <a:br>
            <a:rPr lang="ru-RU" sz="1600" b="1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1600" b="1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4160" y="2190323"/>
        <a:ext cx="3412005" cy="22479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0C6542-B76B-4486-A148-0BC2344E82E0}">
      <dsp:nvSpPr>
        <dsp:cNvPr id="0" name=""/>
        <dsp:cNvSpPr/>
      </dsp:nvSpPr>
      <dsp:spPr>
        <a:xfrm>
          <a:off x="0" y="464700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Цифры от 0 до 20</a:t>
          </a: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64700"/>
        <a:ext cx="2632792" cy="1579675"/>
      </dsp:txXfrm>
    </dsp:sp>
    <dsp:sp modelId="{5A59DC1F-6A1E-4F67-AC62-B216A0BAA2B9}">
      <dsp:nvSpPr>
        <dsp:cNvPr id="0" name=""/>
        <dsp:cNvSpPr/>
      </dsp:nvSpPr>
      <dsp:spPr>
        <a:xfrm>
          <a:off x="2896071" y="464700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Прямой счет от 1 до 20 и обратный счет от 20 до 1.</a:t>
          </a: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6071" y="464700"/>
        <a:ext cx="2632792" cy="1579675"/>
      </dsp:txXfrm>
    </dsp:sp>
    <dsp:sp modelId="{17E1561F-D6A0-469D-9B70-82D1781EA5D0}">
      <dsp:nvSpPr>
        <dsp:cNvPr id="0" name=""/>
        <dsp:cNvSpPr/>
      </dsp:nvSpPr>
      <dsp:spPr>
        <a:xfrm>
          <a:off x="5792143" y="464700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Арифметические знаки: « », «», «=».</a:t>
          </a: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2143" y="464700"/>
        <a:ext cx="2632792" cy="1579675"/>
      </dsp:txXfrm>
    </dsp:sp>
    <dsp:sp modelId="{C39ADE01-9987-49BF-BC84-8FE6B35FDBA8}">
      <dsp:nvSpPr>
        <dsp:cNvPr id="0" name=""/>
        <dsp:cNvSpPr/>
      </dsp:nvSpPr>
      <dsp:spPr>
        <a:xfrm>
          <a:off x="1448035" y="2307655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Деление круга, квадрата напополам, четыре части.</a:t>
          </a: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8035" y="2307655"/>
        <a:ext cx="2632792" cy="1579675"/>
      </dsp:txXfrm>
    </dsp:sp>
    <dsp:sp modelId="{4934D497-D215-4CD0-AE9B-20C9CDFA8300}">
      <dsp:nvSpPr>
        <dsp:cNvPr id="0" name=""/>
        <dsp:cNvSpPr/>
      </dsp:nvSpPr>
      <dsp:spPr>
        <a:xfrm>
          <a:off x="4344107" y="2307655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Ориентирование в пространстве и на листе бумаги: «справа, слева, вверху, внизу, над, под, за.  </a:t>
          </a: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4107" y="2307655"/>
        <a:ext cx="2632792" cy="15796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061A3B-DE66-4C4C-BA44-BC4506F91092}">
      <dsp:nvSpPr>
        <dsp:cNvPr id="0" name=""/>
        <dsp:cNvSpPr/>
      </dsp:nvSpPr>
      <dsp:spPr>
        <a:xfrm>
          <a:off x="793891" y="1462"/>
          <a:ext cx="3290076" cy="19740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Запоминание 10-12 картинок.</a:t>
          </a:r>
          <a:endParaRPr lang="ru-RU" sz="25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3891" y="1462"/>
        <a:ext cx="3290076" cy="1974045"/>
      </dsp:txXfrm>
    </dsp:sp>
    <dsp:sp modelId="{26EB0022-4F75-4AA1-8687-684E03047517}">
      <dsp:nvSpPr>
        <dsp:cNvPr id="0" name=""/>
        <dsp:cNvSpPr/>
      </dsp:nvSpPr>
      <dsp:spPr>
        <a:xfrm>
          <a:off x="4412975" y="1462"/>
          <a:ext cx="3290076" cy="1974045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Рассказывание по памяти стишков, скороговорок, пословиц, сказок и т.п.</a:t>
          </a:r>
          <a:br>
            <a:rPr lang="ru-RU" sz="25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5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2975" y="1462"/>
        <a:ext cx="3290076" cy="1974045"/>
      </dsp:txXfrm>
    </dsp:sp>
    <dsp:sp modelId="{B9F9D9E3-9C3E-429E-AE84-AF7793095CA4}">
      <dsp:nvSpPr>
        <dsp:cNvPr id="0" name=""/>
        <dsp:cNvSpPr/>
      </dsp:nvSpPr>
      <dsp:spPr>
        <a:xfrm>
          <a:off x="2603433" y="2304515"/>
          <a:ext cx="3290076" cy="197404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Пересказ  текста из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4-5 предложений.</a:t>
          </a:r>
          <a:endParaRPr lang="ru-RU" sz="25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3433" y="2304515"/>
        <a:ext cx="3290076" cy="19740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22C3A2-5A5B-4447-8721-B6D0FD807987}">
      <dsp:nvSpPr>
        <dsp:cNvPr id="0" name=""/>
        <dsp:cNvSpPr/>
      </dsp:nvSpPr>
      <dsp:spPr>
        <a:xfrm>
          <a:off x="0" y="664948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Заканчивать предложение, например, «Река широкая, а ручей…», «Суп горячий, а компот…»</a:t>
          </a:r>
          <a:endParaRPr lang="ru-RU" sz="18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64948"/>
        <a:ext cx="2632792" cy="1579675"/>
      </dsp:txXfrm>
    </dsp:sp>
    <dsp:sp modelId="{78DA40E9-25CA-45C5-A25F-B4E9A98FAEE1}">
      <dsp:nvSpPr>
        <dsp:cNvPr id="0" name=""/>
        <dsp:cNvSpPr/>
      </dsp:nvSpPr>
      <dsp:spPr>
        <a:xfrm>
          <a:off x="2896071" y="664948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Находить лишнее слово из группы слов, например, «стол, стул, кровать, сапоги, кресло», «лиса, медведь, волк, собака, заяц» </a:t>
          </a:r>
          <a:endParaRPr lang="ru-RU" sz="18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6071" y="664948"/>
        <a:ext cx="2632792" cy="1579675"/>
      </dsp:txXfrm>
    </dsp:sp>
    <dsp:sp modelId="{BC7FD3AB-2CC1-4BC9-9DB7-40E208046D3A}">
      <dsp:nvSpPr>
        <dsp:cNvPr id="0" name=""/>
        <dsp:cNvSpPr/>
      </dsp:nvSpPr>
      <dsp:spPr>
        <a:xfrm>
          <a:off x="5792143" y="664948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Определять последовательность событий, чтобы сначала, а что – потом.</a:t>
          </a:r>
          <a:endParaRPr lang="ru-RU" sz="18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2143" y="664948"/>
        <a:ext cx="2632792" cy="1579675"/>
      </dsp:txXfrm>
    </dsp:sp>
    <dsp:sp modelId="{522D97E9-16DE-4CC6-B100-1E19B9BF0C91}">
      <dsp:nvSpPr>
        <dsp:cNvPr id="0" name=""/>
        <dsp:cNvSpPr/>
      </dsp:nvSpPr>
      <dsp:spPr>
        <a:xfrm>
          <a:off x="0" y="2507903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Находить несоответствия в рисунках, стихах-небылицах.</a:t>
          </a:r>
          <a:endParaRPr lang="ru-RU" sz="18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07903"/>
        <a:ext cx="2632792" cy="1579675"/>
      </dsp:txXfrm>
    </dsp:sp>
    <dsp:sp modelId="{0C0A676B-BC7E-4B79-8EB5-9317D04A49F8}">
      <dsp:nvSpPr>
        <dsp:cNvPr id="0" name=""/>
        <dsp:cNvSpPr/>
      </dsp:nvSpPr>
      <dsp:spPr>
        <a:xfrm>
          <a:off x="2896071" y="2507903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Складывать </a:t>
          </a:r>
          <a:r>
            <a:rPr lang="ru-RU" sz="1800" kern="1200" dirty="0" err="1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пазлы</a:t>
          </a:r>
          <a:r>
            <a:rPr lang="ru-RU" sz="18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без помощи взрослого.</a:t>
          </a:r>
          <a:endParaRPr lang="ru-RU" sz="18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6071" y="2507903"/>
        <a:ext cx="2632792" cy="1579675"/>
      </dsp:txXfrm>
    </dsp:sp>
    <dsp:sp modelId="{9BFFB9E7-E578-4691-BCB9-F056E281AD65}">
      <dsp:nvSpPr>
        <dsp:cNvPr id="0" name=""/>
        <dsp:cNvSpPr/>
      </dsp:nvSpPr>
      <dsp:spPr>
        <a:xfrm>
          <a:off x="5792143" y="2507903"/>
          <a:ext cx="2632792" cy="157967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Сложить из бумаги вместе со взрослым, простой предмет: лодочку, кораблик.</a:t>
          </a:r>
          <a:br>
            <a:rPr lang="ru-RU" sz="18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18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2143" y="2507903"/>
        <a:ext cx="2632792" cy="15796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CEE05-FB15-4AD7-ADB6-FA232C65924C}">
      <dsp:nvSpPr>
        <dsp:cNvPr id="0" name=""/>
        <dsp:cNvSpPr/>
      </dsp:nvSpPr>
      <dsp:spPr>
        <a:xfrm>
          <a:off x="454965" y="471"/>
          <a:ext cx="3544284" cy="21265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Правильно держать в руке ручку, карандаш, кисть и регулировать силу их нажима при письме и рисовании.</a:t>
          </a:r>
          <a:br>
            <a:rPr lang="ru-RU" sz="24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4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4965" y="471"/>
        <a:ext cx="3544284" cy="2126570"/>
      </dsp:txXfrm>
    </dsp:sp>
    <dsp:sp modelId="{E719FBEC-55FF-4B83-8D5C-234060FA4035}">
      <dsp:nvSpPr>
        <dsp:cNvPr id="0" name=""/>
        <dsp:cNvSpPr/>
      </dsp:nvSpPr>
      <dsp:spPr>
        <a:xfrm>
          <a:off x="4353678" y="471"/>
          <a:ext cx="3544284" cy="2126570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Раскрашивать предметы и штриховать их, не выходя за контур.</a:t>
          </a:r>
          <a:endParaRPr lang="ru-RU" sz="24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53678" y="471"/>
        <a:ext cx="3544284" cy="2126570"/>
      </dsp:txXfrm>
    </dsp:sp>
    <dsp:sp modelId="{EE8F6353-733A-4101-96A3-6B2F4473AD25}">
      <dsp:nvSpPr>
        <dsp:cNvPr id="0" name=""/>
        <dsp:cNvSpPr/>
      </dsp:nvSpPr>
      <dsp:spPr>
        <a:xfrm>
          <a:off x="454965" y="2481470"/>
          <a:ext cx="3544284" cy="2126570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Вырезать ножницами по линии, нарисованной на бумаге.</a:t>
          </a:r>
          <a:br>
            <a:rPr lang="ru-RU" sz="24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4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4965" y="2481470"/>
        <a:ext cx="3544284" cy="2126570"/>
      </dsp:txXfrm>
    </dsp:sp>
    <dsp:sp modelId="{29A611F8-A3F5-4669-BB0C-9785808EB06F}">
      <dsp:nvSpPr>
        <dsp:cNvPr id="0" name=""/>
        <dsp:cNvSpPr/>
      </dsp:nvSpPr>
      <dsp:spPr>
        <a:xfrm>
          <a:off x="4353678" y="2481470"/>
          <a:ext cx="3544284" cy="212657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Выполнять аппликации.</a:t>
          </a:r>
          <a:br>
            <a:rPr lang="ru-RU" sz="24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4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53678" y="2481470"/>
        <a:ext cx="3544284" cy="21265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81508-D0B7-4292-8CEE-C759A6C62CBE}">
      <dsp:nvSpPr>
        <dsp:cNvPr id="0" name=""/>
        <dsp:cNvSpPr/>
      </dsp:nvSpPr>
      <dsp:spPr>
        <a:xfrm>
          <a:off x="0" y="831479"/>
          <a:ext cx="2610289" cy="15661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Составлять предложения из нескольких слов, например, кошка, двор, идти, солнечный зайчик, играть.</a:t>
          </a: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31479"/>
        <a:ext cx="2610289" cy="1566173"/>
      </dsp:txXfrm>
    </dsp:sp>
    <dsp:sp modelId="{02AE5575-854A-469C-AC2C-5632304B5786}">
      <dsp:nvSpPr>
        <dsp:cNvPr id="0" name=""/>
        <dsp:cNvSpPr/>
      </dsp:nvSpPr>
      <dsp:spPr>
        <a:xfrm>
          <a:off x="2871319" y="831479"/>
          <a:ext cx="2610289" cy="1566173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Понимать и объяснять смысл пословиц.</a:t>
          </a:r>
          <a:b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1319" y="831479"/>
        <a:ext cx="2610289" cy="1566173"/>
      </dsp:txXfrm>
    </dsp:sp>
    <dsp:sp modelId="{ECF1824E-E6B1-4497-8C9A-4173F1B0FF8C}">
      <dsp:nvSpPr>
        <dsp:cNvPr id="0" name=""/>
        <dsp:cNvSpPr/>
      </dsp:nvSpPr>
      <dsp:spPr>
        <a:xfrm>
          <a:off x="5742638" y="831479"/>
          <a:ext cx="2610289" cy="156617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Составлять связный рассказ по картинке и серии картинок.</a:t>
          </a:r>
          <a:b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2638" y="831479"/>
        <a:ext cx="2610289" cy="1566173"/>
      </dsp:txXfrm>
    </dsp:sp>
    <dsp:sp modelId="{B4A04CF6-9DC2-4B74-BBCA-B82CB2902947}">
      <dsp:nvSpPr>
        <dsp:cNvPr id="0" name=""/>
        <dsp:cNvSpPr/>
      </dsp:nvSpPr>
      <dsp:spPr>
        <a:xfrm>
          <a:off x="1435659" y="2658682"/>
          <a:ext cx="2610289" cy="1566173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Выразительно рассказывать стихи с правильной интонацией.</a:t>
          </a:r>
          <a:b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5659" y="2658682"/>
        <a:ext cx="2610289" cy="1566173"/>
      </dsp:txXfrm>
    </dsp:sp>
    <dsp:sp modelId="{76A31B7E-D41F-42C3-9EA5-2EADCE2B9C8E}">
      <dsp:nvSpPr>
        <dsp:cNvPr id="0" name=""/>
        <dsp:cNvSpPr/>
      </dsp:nvSpPr>
      <dsp:spPr>
        <a:xfrm>
          <a:off x="4306978" y="2658682"/>
          <a:ext cx="2610289" cy="156617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Различать в словах буквы и звуки.</a:t>
          </a:r>
          <a:b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</a:b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6978" y="2658682"/>
        <a:ext cx="2610289" cy="156617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6C311B-BAB7-4042-8D3F-7DA898676FF0}">
      <dsp:nvSpPr>
        <dsp:cNvPr id="0" name=""/>
        <dsp:cNvSpPr/>
      </dsp:nvSpPr>
      <dsp:spPr>
        <a:xfrm>
          <a:off x="984" y="1340317"/>
          <a:ext cx="3839489" cy="23036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Знать основные цвета, домашних и диких животных, птиц, деревья, грибы, цветы, овощи, фрукты и так далее.</a:t>
          </a: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4" y="1340317"/>
        <a:ext cx="3839489" cy="2303693"/>
      </dsp:txXfrm>
    </dsp:sp>
    <dsp:sp modelId="{A0EF973E-F92B-420B-AC90-08797F1DE123}">
      <dsp:nvSpPr>
        <dsp:cNvPr id="0" name=""/>
        <dsp:cNvSpPr/>
      </dsp:nvSpPr>
      <dsp:spPr>
        <a:xfrm>
          <a:off x="4224422" y="1340317"/>
          <a:ext cx="3839489" cy="230369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Называть времена года, явления природы, перелетных и зимующих птиц, месяцы, дни недели, свои фамилию, имя и отчество, имена своих родителей и место их работы, свой город, адрес, какие бывают профессии.</a:t>
          </a:r>
          <a:endParaRPr lang="ru-RU" sz="2000" kern="1200" dirty="0">
            <a:ln>
              <a:solidFill>
                <a:srgbClr val="7030A0"/>
              </a:solidFill>
            </a:ln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4422" y="1340317"/>
        <a:ext cx="3839489" cy="2303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0.gi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4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4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1.gif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4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5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4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09166.html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4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37.gif"/><Relationship Id="rId5" Type="http://schemas.openxmlformats.org/officeDocument/2006/relationships/diagramColors" Target="../diagrams/colors8.xml"/><Relationship Id="rId10" Type="http://schemas.openxmlformats.org/officeDocument/2006/relationships/image" Target="../media/image11.gif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09166.html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38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39.gif"/><Relationship Id="rId5" Type="http://schemas.openxmlformats.org/officeDocument/2006/relationships/diagramColors" Target="../diagrams/colors9.xml"/><Relationship Id="rId10" Type="http://schemas.openxmlformats.org/officeDocument/2006/relationships/image" Target="../media/image4.gif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1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12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hyperlink" Target="http://smiles.33b.ru/smile.108771.html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gif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smiles.33b.ru/smile.108773.html" TargetMode="External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Layout" Target="../diagrams/layout10.xml"/><Relationship Id="rId7" Type="http://schemas.openxmlformats.org/officeDocument/2006/relationships/hyperlink" Target="http://smiles.33b.ru/smile.104595.html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31.gif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hyperlink" Target="http://smiles.33b.ru/smile.103428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2.xml"/><Relationship Id="rId7" Type="http://schemas.openxmlformats.org/officeDocument/2006/relationships/hyperlink" Target="http://smiles.33b.ru/smile.108773.html" TargetMode="External"/><Relationship Id="rId12" Type="http://schemas.openxmlformats.org/officeDocument/2006/relationships/image" Target="../media/image1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1.gif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gif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smiles.33b.ru/smile.10877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772400" cy="194421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Родительского собрания в подготовительной группе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«Колокольчики»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2492896"/>
            <a:ext cx="6400800" cy="278586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  ДЕТЕЙ К ШКОЛЕ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Админ\Desktop\Новая папка (2)\МАМА СКИДЫВАЙ СЮДА СВОИ ДОКУМЕНТЫ!!!!!!!\анимации\8d3ff54d10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1800200" cy="1800200"/>
          </a:xfrm>
          <a:prstGeom prst="rect">
            <a:avLst/>
          </a:prstGeom>
          <a:noFill/>
        </p:spPr>
      </p:pic>
      <p:pic>
        <p:nvPicPr>
          <p:cNvPr id="7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124744"/>
            <a:ext cx="1786508" cy="1977008"/>
          </a:xfrm>
          <a:prstGeom prst="rect">
            <a:avLst/>
          </a:prstGeom>
          <a:noFill/>
        </p:spPr>
      </p:pic>
      <p:pic>
        <p:nvPicPr>
          <p:cNvPr id="9" name="Picture 3" descr="C:\Users\Админ\Desktop\Новая папка (2)\МАМА СКИДЫВАЙ СЮДА СВОИ ДОКУМЕНТЫ!!!!!!!\анимации\2142645pxd7n79v2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77072"/>
            <a:ext cx="2181225" cy="2181225"/>
          </a:xfrm>
          <a:prstGeom prst="rect">
            <a:avLst/>
          </a:prstGeom>
          <a:noFill/>
        </p:spPr>
      </p:pic>
      <p:pic>
        <p:nvPicPr>
          <p:cNvPr id="8" name="Picture 6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3686175" cy="866776"/>
          </a:xfrm>
          <a:prstGeom prst="rect">
            <a:avLst/>
          </a:prstGeom>
          <a:noFill/>
        </p:spPr>
      </p:pic>
      <p:pic>
        <p:nvPicPr>
          <p:cNvPr id="10" name="Picture 6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157192"/>
            <a:ext cx="3686175" cy="866776"/>
          </a:xfrm>
          <a:prstGeom prst="rect">
            <a:avLst/>
          </a:prstGeom>
          <a:noFill/>
        </p:spPr>
      </p:pic>
      <p:pic>
        <p:nvPicPr>
          <p:cNvPr id="11" name="Picture 6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84984"/>
            <a:ext cx="3686175" cy="866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91276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Личностная и социальная готовность </a:t>
            </a:r>
            <a:endParaRPr lang="ru-RU" sz="40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4969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ребенок должен быть коммуникабельным, то есть уметь общаться со сверстниками и взрослыми; в общении не должно проявляться агрессии, а при ссоре с другим ребенком должен уметь оценивать и искать выход из проблемной ситуации; ребенок должен понимать и признавать авторитет взрослых;</a:t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толерантность; это означает, что ребенок должен адекватно реагировать на конструктивные замечания взрослых и сверстников;</a:t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нравственное развитие, ребенок должен понимать, что хорошо, а что – плохо;</a:t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-ребенок должен принимать поставленную педагогом задачу, внимательно выслушивая, уточняя неясные моменты, а после выполнения он должен адекватно оценивать свою работу, признавать свои ошибки, если таковые имеются.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733256"/>
            <a:ext cx="3876675" cy="781050"/>
          </a:xfrm>
          <a:prstGeom prst="rect">
            <a:avLst/>
          </a:prstGeom>
          <a:noFill/>
        </p:spPr>
      </p:pic>
      <p:pic>
        <p:nvPicPr>
          <p:cNvPr id="7" name="Picture 16" descr="Анимашки эльфы, анимированные эльфы, эльфы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1524000" cy="647700"/>
          </a:xfrm>
          <a:prstGeom prst="rect">
            <a:avLst/>
          </a:prstGeom>
          <a:noFill/>
        </p:spPr>
      </p:pic>
      <p:pic>
        <p:nvPicPr>
          <p:cNvPr id="8" name="Picture 16" descr="Анимашки эльфы, анимированные эльфы, эльфы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36712"/>
            <a:ext cx="1524000" cy="647700"/>
          </a:xfrm>
          <a:prstGeom prst="rect">
            <a:avLst/>
          </a:prstGeom>
          <a:noFill/>
        </p:spPr>
      </p:pic>
      <p:pic>
        <p:nvPicPr>
          <p:cNvPr id="10" name="Picture 22" descr="Анимашки эльфы, анимированные эльфы, эльфы анимашк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908720"/>
            <a:ext cx="1085850" cy="876300"/>
          </a:xfrm>
          <a:prstGeom prst="rect">
            <a:avLst/>
          </a:prstGeom>
          <a:noFill/>
        </p:spPr>
      </p:pic>
      <p:pic>
        <p:nvPicPr>
          <p:cNvPr id="11" name="Picture 54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445224"/>
            <a:ext cx="832487" cy="998985"/>
          </a:xfrm>
          <a:prstGeom prst="rect">
            <a:avLst/>
          </a:prstGeom>
          <a:noFill/>
        </p:spPr>
      </p:pic>
      <p:pic>
        <p:nvPicPr>
          <p:cNvPr id="12" name="Picture 50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373216"/>
            <a:ext cx="892493" cy="10709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38031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Эмоционально-волевая готовность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понимание ребенком, почему он идет в школу, важность обучения;</a:t>
            </a:r>
            <a:b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наличие интереса к учению и получению новых знаний;</a:t>
            </a:r>
            <a:b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способность ребенка выполнять задание, которое ему не совсем по душе, но этого требует учебная программа;</a:t>
            </a:r>
            <a:b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усидчивость – способность в течение определенного времени внимательно слушать взрослого и выполнять задания, не отвлекаясь на посторонние предметы и дела.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949280"/>
            <a:ext cx="3876675" cy="781050"/>
          </a:xfrm>
          <a:prstGeom prst="rect">
            <a:avLst/>
          </a:prstGeom>
          <a:noFill/>
        </p:spPr>
      </p:pic>
      <p:pic>
        <p:nvPicPr>
          <p:cNvPr id="5" name="Picture 26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0688"/>
            <a:ext cx="952500" cy="1143001"/>
          </a:xfrm>
          <a:prstGeom prst="rect">
            <a:avLst/>
          </a:prstGeom>
          <a:noFill/>
        </p:spPr>
      </p:pic>
      <p:pic>
        <p:nvPicPr>
          <p:cNvPr id="6" name="Picture 12" descr="Анимашки эльфы, анимированные эльфы, эльфы анимашк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797152"/>
            <a:ext cx="952500" cy="1524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705678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Познавательная готовность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06084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-будущий первоклассник должен обладать определенным комплексом знаний и умений, который понадобится для успешного обучения в школе. </a:t>
            </a:r>
            <a:endParaRPr lang="ru-RU" sz="3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Picture 2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876675" cy="781050"/>
          </a:xfrm>
          <a:prstGeom prst="rect">
            <a:avLst/>
          </a:prstGeom>
          <a:noFill/>
        </p:spPr>
      </p:pic>
      <p:pic>
        <p:nvPicPr>
          <p:cNvPr id="5" name="Picture 5" descr="C:\Users\Админ\Desktop\Анимация, анимашки Нимб, крылья - miranimashek·com (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35743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Users\Админ\Desktop\Анимация, анимашки Нимб, крылья - miranimashek·com (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09120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11760" y="188640"/>
            <a:ext cx="5184576" cy="15121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b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1772816"/>
          <a:ext cx="8040216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16632"/>
            <a:ext cx="1786508" cy="1977008"/>
          </a:xfrm>
          <a:prstGeom prst="rect">
            <a:avLst/>
          </a:prstGeom>
          <a:noFill/>
        </p:spPr>
      </p:pic>
      <p:pic>
        <p:nvPicPr>
          <p:cNvPr id="5" name="Picture 22" descr="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6076950"/>
            <a:ext cx="3876675" cy="781050"/>
          </a:xfrm>
          <a:prstGeom prst="rect">
            <a:avLst/>
          </a:prstGeom>
          <a:noFill/>
        </p:spPr>
      </p:pic>
      <p:pic>
        <p:nvPicPr>
          <p:cNvPr id="6" name="Picture 4" descr="Анимашки эльфы, анимированные эльфы, эльфы анимашки | Smayli.ru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077072"/>
            <a:ext cx="714375" cy="1428750"/>
          </a:xfrm>
          <a:prstGeom prst="rect">
            <a:avLst/>
          </a:prstGeom>
          <a:noFill/>
        </p:spPr>
      </p:pic>
      <p:pic>
        <p:nvPicPr>
          <p:cNvPr id="8" name="Picture 40" descr="Анимированные цветы, анимашки цветов, разные картинки цветов | Smayli.ru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494116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11760" y="188640"/>
            <a:ext cx="5184576" cy="15121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b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772816"/>
          <a:ext cx="842493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0"/>
            <a:ext cx="1786508" cy="1977008"/>
          </a:xfrm>
          <a:prstGeom prst="rect">
            <a:avLst/>
          </a:prstGeom>
          <a:noFill/>
        </p:spPr>
      </p:pic>
      <p:pic>
        <p:nvPicPr>
          <p:cNvPr id="5" name="Picture 11" descr="C:\Users\Админ\Downloads\Анимация, анимашки Ромашки - miranimashek·com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797152"/>
            <a:ext cx="1432314" cy="1917948"/>
          </a:xfrm>
          <a:prstGeom prst="rect">
            <a:avLst/>
          </a:prstGeom>
          <a:noFill/>
        </p:spPr>
      </p:pic>
      <p:pic>
        <p:nvPicPr>
          <p:cNvPr id="6" name="Picture 22" descr="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733256"/>
            <a:ext cx="3876675" cy="781050"/>
          </a:xfrm>
          <a:prstGeom prst="rect">
            <a:avLst/>
          </a:prstGeom>
          <a:noFill/>
        </p:spPr>
      </p:pic>
      <p:pic>
        <p:nvPicPr>
          <p:cNvPr id="7" name="Picture 11" descr="C:\Users\Админ\Downloads\Анимация, анимашки Ромашки - miranimashek·com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725144"/>
            <a:ext cx="1432314" cy="19179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11760" y="188640"/>
            <a:ext cx="5184576" cy="15121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916832"/>
          <a:ext cx="849694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0"/>
            <a:ext cx="1786508" cy="1977008"/>
          </a:xfrm>
          <a:prstGeom prst="rect">
            <a:avLst/>
          </a:prstGeom>
          <a:noFill/>
        </p:spPr>
      </p:pic>
      <p:pic>
        <p:nvPicPr>
          <p:cNvPr id="5" name="Picture 6" descr="C:\Users\Админ\Downloads\Анимация, анимашки Бабочки - miranimashek·com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916832"/>
            <a:ext cx="1080120" cy="1296144"/>
          </a:xfrm>
          <a:prstGeom prst="rect">
            <a:avLst/>
          </a:prstGeom>
          <a:noFill/>
        </p:spPr>
      </p:pic>
      <p:pic>
        <p:nvPicPr>
          <p:cNvPr id="7" name="Picture 9" descr="C:\Users\Админ\Downloads\Анимация, анимашки Куклы - miranimashek·com (2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4509120"/>
            <a:ext cx="1008112" cy="1670678"/>
          </a:xfrm>
          <a:prstGeom prst="rect">
            <a:avLst/>
          </a:prstGeom>
          <a:noFill/>
        </p:spPr>
      </p:pic>
      <p:pic>
        <p:nvPicPr>
          <p:cNvPr id="8" name="Picture 11" descr="C:\Users\Админ\Downloads\Анимация, анимашки Ромашки - miranimashek·com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437112"/>
            <a:ext cx="1432314" cy="19179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11760" y="188640"/>
            <a:ext cx="5184576" cy="15121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556792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0"/>
            <a:ext cx="1786508" cy="1977008"/>
          </a:xfrm>
          <a:prstGeom prst="rect">
            <a:avLst/>
          </a:prstGeom>
          <a:noFill/>
        </p:spPr>
      </p:pic>
      <p:pic>
        <p:nvPicPr>
          <p:cNvPr id="5" name="Picture 22" descr="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733256"/>
            <a:ext cx="3876675" cy="781050"/>
          </a:xfrm>
          <a:prstGeom prst="rect">
            <a:avLst/>
          </a:prstGeom>
          <a:noFill/>
        </p:spPr>
      </p:pic>
      <p:pic>
        <p:nvPicPr>
          <p:cNvPr id="6" name="Picture 30" descr="Анимашки линии, Линии анимашки, разные анимашки | Smayli.r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805264"/>
            <a:ext cx="1905000" cy="457200"/>
          </a:xfrm>
          <a:prstGeom prst="rect">
            <a:avLst/>
          </a:prstGeom>
          <a:noFill/>
        </p:spPr>
      </p:pic>
      <p:pic>
        <p:nvPicPr>
          <p:cNvPr id="7" name="Picture 36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877272"/>
            <a:ext cx="1905000" cy="333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11760" y="188640"/>
            <a:ext cx="5184576" cy="15121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Мелкая моторика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844824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3914" y="0"/>
            <a:ext cx="1536922" cy="1700808"/>
          </a:xfrm>
          <a:prstGeom prst="rect">
            <a:avLst/>
          </a:prstGeom>
          <a:noFill/>
        </p:spPr>
      </p:pic>
      <p:pic>
        <p:nvPicPr>
          <p:cNvPr id="5" name="Picture 22" descr="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6076950"/>
            <a:ext cx="3876675" cy="781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55776" y="260648"/>
            <a:ext cx="5184576" cy="15121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397000"/>
          <a:ext cx="835292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-99392"/>
            <a:ext cx="1786508" cy="1977008"/>
          </a:xfrm>
          <a:prstGeom prst="rect">
            <a:avLst/>
          </a:prstGeom>
          <a:noFill/>
        </p:spPr>
      </p:pic>
      <p:pic>
        <p:nvPicPr>
          <p:cNvPr id="6" name="Picture 13" descr="c3bb55a845a9e1c1df1d8326c9521d75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229200"/>
            <a:ext cx="1139825" cy="1139825"/>
          </a:xfrm>
          <a:prstGeom prst="rect">
            <a:avLst/>
          </a:prstGeom>
          <a:noFill/>
        </p:spPr>
      </p:pic>
      <p:pic>
        <p:nvPicPr>
          <p:cNvPr id="8" name="Picture 13" descr="c3bb55a845a9e1c1df1d8326c9521d75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229200"/>
            <a:ext cx="1139825" cy="1139825"/>
          </a:xfrm>
          <a:prstGeom prst="rect">
            <a:avLst/>
          </a:prstGeom>
          <a:noFill/>
        </p:spPr>
      </p:pic>
      <p:pic>
        <p:nvPicPr>
          <p:cNvPr id="9" name="Picture 22" descr="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733256"/>
            <a:ext cx="3876675" cy="781050"/>
          </a:xfrm>
          <a:prstGeom prst="rect">
            <a:avLst/>
          </a:prstGeom>
          <a:noFill/>
        </p:spPr>
      </p:pic>
      <p:pic>
        <p:nvPicPr>
          <p:cNvPr id="10" name="Picture 20" descr="Анимашки эльфы, анимированные эльфы, эльфы анимашки | Smayli.ru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4365104"/>
            <a:ext cx="952500" cy="1143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83768" y="332656"/>
            <a:ext cx="5184576" cy="15121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83568" y="1397000"/>
          <a:ext cx="806489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301208"/>
            <a:ext cx="4896544" cy="1296144"/>
          </a:xfrm>
          <a:prstGeom prst="rect">
            <a:avLst/>
          </a:prstGeom>
          <a:noFill/>
        </p:spPr>
      </p:pic>
      <p:pic>
        <p:nvPicPr>
          <p:cNvPr id="5" name="Picture 13" descr="c3bb55a845a9e1c1df1d8326c9521d75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5301208"/>
            <a:ext cx="1139825" cy="1139825"/>
          </a:xfrm>
          <a:prstGeom prst="rect">
            <a:avLst/>
          </a:prstGeom>
          <a:noFill/>
        </p:spPr>
      </p:pic>
      <p:pic>
        <p:nvPicPr>
          <p:cNvPr id="6" name="Picture 13" descr="c3bb55a845a9e1c1df1d8326c9521d75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229200"/>
            <a:ext cx="1139825" cy="1139825"/>
          </a:xfrm>
          <a:prstGeom prst="rect">
            <a:avLst/>
          </a:prstGeom>
          <a:noFill/>
        </p:spPr>
      </p:pic>
      <p:pic>
        <p:nvPicPr>
          <p:cNvPr id="8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0"/>
            <a:ext cx="1786508" cy="1977008"/>
          </a:xfrm>
          <a:prstGeom prst="rect">
            <a:avLst/>
          </a:prstGeom>
          <a:noFill/>
        </p:spPr>
      </p:pic>
      <p:pic>
        <p:nvPicPr>
          <p:cNvPr id="9" name="Picture 34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1988840"/>
            <a:ext cx="819150" cy="495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92024" y="548680"/>
            <a:ext cx="61523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Обязанности школьника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268760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Админ\Desktop\Новая папка (2)\МАМА СКИДЫВАЙ СЮДА СВОИ ДОКУМЕНТЫ!!!!!!!\анимации\108473544_4360286_4b359441be1c84e1f9f0d93c0bb54eb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0"/>
            <a:ext cx="1656184" cy="1875656"/>
          </a:xfrm>
          <a:prstGeom prst="rect">
            <a:avLst/>
          </a:prstGeom>
          <a:noFill/>
        </p:spPr>
      </p:pic>
      <p:pic>
        <p:nvPicPr>
          <p:cNvPr id="5" name="Picture 53" descr="a0551bd6c9fd83ce0823fabae07a1c8a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869160"/>
            <a:ext cx="1288564" cy="1440160"/>
          </a:xfrm>
          <a:prstGeom prst="rect">
            <a:avLst/>
          </a:prstGeom>
          <a:noFill/>
        </p:spPr>
      </p:pic>
      <p:pic>
        <p:nvPicPr>
          <p:cNvPr id="7" name="Picture 6" descr="6c88c5a24aed50bcefc2b179e56ad0c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628800"/>
            <a:ext cx="1406525" cy="2022475"/>
          </a:xfrm>
          <a:prstGeom prst="rect">
            <a:avLst/>
          </a:prstGeom>
          <a:noFill/>
        </p:spPr>
      </p:pic>
      <p:pic>
        <p:nvPicPr>
          <p:cNvPr id="8" name="Picture 7" descr="02f7fdf3af4041d9e100e47032db9cf0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116632"/>
            <a:ext cx="1120775" cy="1574800"/>
          </a:xfrm>
          <a:prstGeom prst="rect">
            <a:avLst/>
          </a:prstGeom>
          <a:noFill/>
        </p:spPr>
      </p:pic>
      <p:pic>
        <p:nvPicPr>
          <p:cNvPr id="9" name="Picture 22" descr="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808" y="6076950"/>
            <a:ext cx="3876675" cy="781050"/>
          </a:xfrm>
          <a:prstGeom prst="rect">
            <a:avLst/>
          </a:prstGeom>
          <a:noFill/>
        </p:spPr>
      </p:pic>
      <p:pic>
        <p:nvPicPr>
          <p:cNvPr id="11" name="Picture 19" descr="Анимашки эльфы, анимированные эльфы, эльфы анимашки | Smayli.ru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2780928"/>
            <a:ext cx="1181100" cy="1447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92696"/>
            <a:ext cx="4962320" cy="1200329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Запомните!</a:t>
            </a:r>
            <a:endParaRPr lang="ru-RU" sz="72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0486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620688"/>
          <a:ext cx="82809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7" descr="78ce56ae5fa75ac85e3ab5e321d88a9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548680"/>
            <a:ext cx="1409700" cy="590550"/>
          </a:xfrm>
          <a:prstGeom prst="rect">
            <a:avLst/>
          </a:prstGeom>
          <a:noFill/>
        </p:spPr>
      </p:pic>
      <p:pic>
        <p:nvPicPr>
          <p:cNvPr id="10" name="Picture 2" descr="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941168"/>
            <a:ext cx="5544616" cy="1512168"/>
          </a:xfrm>
          <a:prstGeom prst="rect">
            <a:avLst/>
          </a:prstGeom>
          <a:noFill/>
        </p:spPr>
      </p:pic>
      <p:pic>
        <p:nvPicPr>
          <p:cNvPr id="7" name="Picture 11" descr="C:\Users\Админ\Downloads\Анимация, анимашки Ромашки - miranimashek·com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725144"/>
            <a:ext cx="1432314" cy="1917948"/>
          </a:xfrm>
          <a:prstGeom prst="rect">
            <a:avLst/>
          </a:prstGeom>
          <a:noFill/>
        </p:spPr>
      </p:pic>
      <p:pic>
        <p:nvPicPr>
          <p:cNvPr id="9" name="Picture 11" descr="C:\Users\Админ\Downloads\Анимация, анимашки Ромашки - miranimashek·com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653136"/>
            <a:ext cx="1432314" cy="19179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692697"/>
            <a:ext cx="6984776" cy="1872208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564904"/>
            <a:ext cx="8280920" cy="26788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прежде чем начать читать, надо научить ребёнка слушать, из каких звуков состоят слова, научить звуковому анализу слов, то есть называть по порядку звуки, из которых они состоят.</a:t>
            </a:r>
            <a:br>
              <a:rPr lang="ru-RU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76672"/>
            <a:ext cx="6480720" cy="1754326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– это первоначальная ступенька в школьном обучении родному языку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AG0002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941168"/>
            <a:ext cx="2232025" cy="1293813"/>
          </a:xfrm>
          <a:prstGeom prst="rect">
            <a:avLst/>
          </a:prstGeom>
          <a:noFill/>
        </p:spPr>
      </p:pic>
      <p:pic>
        <p:nvPicPr>
          <p:cNvPr id="9" name="Picture 11" descr="AN0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97152"/>
            <a:ext cx="1238250" cy="1439863"/>
          </a:xfrm>
          <a:prstGeom prst="rect">
            <a:avLst/>
          </a:prstGeom>
          <a:noFill/>
        </p:spPr>
      </p:pic>
      <p:pic>
        <p:nvPicPr>
          <p:cNvPr id="10" name="Picture 24" descr="bbede0006c530d485ca772fc67e59d7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25144"/>
            <a:ext cx="1089025" cy="1814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51720" y="404664"/>
            <a:ext cx="61816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Положительные качества</a:t>
            </a:r>
            <a:endParaRPr kumimoji="0" lang="ru-RU" sz="4000" b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31640" y="1484784"/>
          <a:ext cx="68407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6c88c5a24aed50bcefc2b179e56ad0c3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916832"/>
            <a:ext cx="1406525" cy="2022475"/>
          </a:xfrm>
          <a:prstGeom prst="rect">
            <a:avLst/>
          </a:prstGeom>
          <a:noFill/>
        </p:spPr>
      </p:pic>
      <p:pic>
        <p:nvPicPr>
          <p:cNvPr id="7" name="Picture 7" descr="02f7fdf3af4041d9e100e47032db9cf0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836712"/>
            <a:ext cx="1120775" cy="1574800"/>
          </a:xfrm>
          <a:prstGeom prst="rect">
            <a:avLst/>
          </a:prstGeom>
          <a:noFill/>
        </p:spPr>
      </p:pic>
      <p:pic>
        <p:nvPicPr>
          <p:cNvPr id="8" name="Picture 22" descr="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5949280"/>
            <a:ext cx="3876675" cy="781050"/>
          </a:xfrm>
          <a:prstGeom prst="rect">
            <a:avLst/>
          </a:prstGeom>
          <a:noFill/>
        </p:spPr>
      </p:pic>
      <p:pic>
        <p:nvPicPr>
          <p:cNvPr id="9" name="Picture 8" descr="C:\Users\Админ\Desktop\Анимация, анимашки Куклы - miranimashek·com (1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4437112"/>
            <a:ext cx="1080120" cy="188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6624736" cy="144016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вежливости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1844824"/>
            <a:ext cx="8136904" cy="409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Здороваться, прощаться со взрослыми, с родными, соседями, в саду, в общественных местах;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Извиняться, благодарить за услугу;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Обращаться ко всем взрослым на «вы»;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Уважать труд взрослых: входя в помещение вытирать ноги, не портить одежды, убирать за собой одежду, игрушки, книги;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вмешиваться в разговор взрослых;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шуметь, если дома или у соседей кто-либо отдыхает, болеет;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бегать, не прыгать, не кричать в общественных местах;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Вежливо вести себя на улице: говорить тихо, не обращать на себя внимание окружающих;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Благодарить за еду, оказывать посильную услугу взрослым, предложить стул, уступить место, пропустить вперед взрослого.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876675" cy="781050"/>
          </a:xfrm>
          <a:prstGeom prst="rect">
            <a:avLst/>
          </a:prstGeom>
          <a:noFill/>
        </p:spPr>
      </p:pic>
      <p:pic>
        <p:nvPicPr>
          <p:cNvPr id="5" name="Picture 26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204864"/>
            <a:ext cx="952500" cy="1143001"/>
          </a:xfrm>
          <a:prstGeom prst="rect">
            <a:avLst/>
          </a:prstGeom>
          <a:noFill/>
        </p:spPr>
      </p:pic>
      <p:pic>
        <p:nvPicPr>
          <p:cNvPr id="7" name="Picture 16" descr="Анимашки эльфы, анимированные эльфы, эльфы анимашк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805264"/>
            <a:ext cx="1524000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79712" y="332656"/>
            <a:ext cx="65527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должны знать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Самый сильный верный способ воспитания вежливости у детей – это хороший пример самих родителей.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одергивайте его без надобности, не наказывайте в присутствии посторонних.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допускайте уговоров и упрашивания. Ребенок должен знать слово нельзя, и подчиняться ему.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661248"/>
            <a:ext cx="3876675" cy="781050"/>
          </a:xfrm>
          <a:prstGeom prst="rect">
            <a:avLst/>
          </a:prstGeom>
          <a:noFill/>
        </p:spPr>
      </p:pic>
      <p:pic>
        <p:nvPicPr>
          <p:cNvPr id="5" name="Picture 11" descr="C:\Users\Админ\Desktop\Анимация, анимашки Нимб, крылья - miranimashek·com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2411760" cy="137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Users\Админ\Desktop\Анимация, анимашки Нимб, крылья - miranimashek·com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85184"/>
            <a:ext cx="2376785" cy="135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696744" cy="936104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забывайте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556792"/>
            <a:ext cx="84249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Похвала и осуждение 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сильные воспитательные средства. Но хвалить нужно осторожно, иначе может развиться самомнение.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Следите за своими поступками и словами.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срывайте зла на детях, сдерживайте себя.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Своим собственным поведением показывайте детям примеры скромности, честности, доброжелательности к людям.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Тогда можно будет с уверенностью сказать, что воспитаете в ребенке все те качества, которые необходимы ему будут в школе и в жизни.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я сказала о роли родителей в подготовке детей к школе.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Вся учебно-воспитательная работа детского сада направлена на всестороннюю подготовку ребенка к обучению в школе.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воспитывает интерес к школе, желание учиться.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детском саду воспитывают: 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самостоятельность, трудолюбие, дисциплинированность, опрятность, чувство дружбы, товарищества.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получают знания по родному языку, математике, лепке, рисованию.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 учат внимательно слушать, понимать взрослых, быть усидчивыми, внимательными на занятиях.</a:t>
            </a:r>
            <a:endParaRPr kumimoji="0" lang="ru-RU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876675" cy="781050"/>
          </a:xfrm>
          <a:prstGeom prst="rect">
            <a:avLst/>
          </a:prstGeom>
          <a:noFill/>
        </p:spPr>
      </p:pic>
      <p:pic>
        <p:nvPicPr>
          <p:cNvPr id="5" name="Picture 38" descr="Анимашки погоды, анимированные картинки о погоде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412776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7704" y="299265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для развития речи, которые необходимо проводить в семье</a:t>
            </a:r>
            <a:endParaRPr kumimoji="0" lang="ru-RU" sz="4000" b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420888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 по картинке. 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Разучивание стихов.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на ночь.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Разучивание поговорок и скороговорок.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Отгадывание загадок.</a:t>
            </a:r>
            <a:endParaRPr lang="ru-RU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05264"/>
            <a:ext cx="3876675" cy="781050"/>
          </a:xfrm>
          <a:prstGeom prst="rect">
            <a:avLst/>
          </a:prstGeom>
          <a:noFill/>
        </p:spPr>
      </p:pic>
      <p:pic>
        <p:nvPicPr>
          <p:cNvPr id="5" name="Picture 28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16832"/>
            <a:ext cx="2381250" cy="1695451"/>
          </a:xfrm>
          <a:prstGeom prst="rect">
            <a:avLst/>
          </a:prstGeom>
          <a:noFill/>
        </p:spPr>
      </p:pic>
      <p:pic>
        <p:nvPicPr>
          <p:cNvPr id="6" name="Picture 28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73016"/>
            <a:ext cx="2381250" cy="1695451"/>
          </a:xfrm>
          <a:prstGeom prst="rect">
            <a:avLst/>
          </a:prstGeom>
          <a:noFill/>
        </p:spPr>
      </p:pic>
      <p:pic>
        <p:nvPicPr>
          <p:cNvPr id="7" name="Picture 28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941168"/>
            <a:ext cx="2381250" cy="1695451"/>
          </a:xfrm>
          <a:prstGeom prst="rect">
            <a:avLst/>
          </a:prstGeom>
          <a:noFill/>
        </p:spPr>
      </p:pic>
      <p:pic>
        <p:nvPicPr>
          <p:cNvPr id="8" name="Picture 26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1296144" cy="1368152"/>
          </a:xfrm>
          <a:prstGeom prst="rect">
            <a:avLst/>
          </a:prstGeom>
          <a:noFill/>
        </p:spPr>
      </p:pic>
      <p:pic>
        <p:nvPicPr>
          <p:cNvPr id="9" name="Picture 26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1152128" cy="1296144"/>
          </a:xfrm>
          <a:prstGeom prst="rect">
            <a:avLst/>
          </a:prstGeom>
          <a:noFill/>
        </p:spPr>
      </p:pic>
      <p:pic>
        <p:nvPicPr>
          <p:cNvPr id="10" name="Picture 26" descr="Анимашки линии, Линии анимашки, разные анимашк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1224136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1916832"/>
            <a:ext cx="81369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Тренировка пальцев рук ребёнка подготавливает руку к письму и способствует развитию его речи, повышению уровня интеллекта.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Чем лучше ребенок умеет мастерить, рисовать, вырезать, тем легче он овладевает навыками письма.</a:t>
            </a:r>
            <a:endParaRPr kumimoji="0" lang="ru-RU" sz="36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6300192" cy="1323439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мелкой моторики рук</a:t>
            </a:r>
            <a:endParaRPr lang="ru-RU" sz="40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733256"/>
            <a:ext cx="3876675" cy="781050"/>
          </a:xfrm>
          <a:prstGeom prst="rect">
            <a:avLst/>
          </a:prstGeom>
          <a:noFill/>
        </p:spPr>
      </p:pic>
      <p:pic>
        <p:nvPicPr>
          <p:cNvPr id="5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7492" y="1628800"/>
            <a:ext cx="1786508" cy="1977008"/>
          </a:xfrm>
          <a:prstGeom prst="rect">
            <a:avLst/>
          </a:prstGeom>
          <a:noFill/>
        </p:spPr>
      </p:pic>
      <p:pic>
        <p:nvPicPr>
          <p:cNvPr id="6" name="Picture 18" descr="Анимашки Ангелы, анимашки ангелочки, разные анимашк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13176"/>
            <a:ext cx="2000250" cy="1466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60648"/>
            <a:ext cx="741682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813690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ребёнок должен ориентироваться в пространстве, то есть знать, как пройти в школу и обратно, до магазина и так далее;</a:t>
            </a:r>
            <a:b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ребенок должен стремиться к получению новых знаний, то есть он должен быть любознателен;</a:t>
            </a:r>
            <a:b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ребёнок должны соответствовать возрасту развитие памяти, речи, мышления.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6" name="Picture 2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661248"/>
            <a:ext cx="3876675" cy="781050"/>
          </a:xfrm>
          <a:prstGeom prst="rect">
            <a:avLst/>
          </a:prstGeom>
          <a:noFill/>
        </p:spPr>
      </p:pic>
      <p:pic>
        <p:nvPicPr>
          <p:cNvPr id="7" name="Picture 20" descr="Анимашки линии, Линии анимашки, разные анимашки | Smayli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3456384" cy="409575"/>
          </a:xfrm>
          <a:prstGeom prst="rect">
            <a:avLst/>
          </a:prstGeom>
          <a:noFill/>
        </p:spPr>
      </p:pic>
      <p:pic>
        <p:nvPicPr>
          <p:cNvPr id="8" name="Picture 20" descr="Анимашки линии, Линии анимашки, разные анимашки | Smayli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183260" cy="409575"/>
          </a:xfrm>
          <a:prstGeom prst="rect">
            <a:avLst/>
          </a:prstGeom>
          <a:noFill/>
        </p:spPr>
      </p:pic>
      <p:pic>
        <p:nvPicPr>
          <p:cNvPr id="9" name="Picture 19" descr="Анимашки эльфы, анимированные эльфы, эльфы анимашк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13176"/>
            <a:ext cx="1181100" cy="1447801"/>
          </a:xfrm>
          <a:prstGeom prst="rect">
            <a:avLst/>
          </a:prstGeom>
          <a:noFill/>
        </p:spPr>
      </p:pic>
      <p:pic>
        <p:nvPicPr>
          <p:cNvPr id="11" name="Picture 4" descr="Анимашки Ангелы, анимашки ангелочки, разные анимашки | Smayli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373216"/>
            <a:ext cx="720080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793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Родительского собрания в подготовительной группе «Колокольчики»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121</cp:revision>
  <dcterms:created xsi:type="dcterms:W3CDTF">2013-01-06T18:32:13Z</dcterms:created>
  <dcterms:modified xsi:type="dcterms:W3CDTF">2015-11-01T05:10:11Z</dcterms:modified>
</cp:coreProperties>
</file>