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5300" b="1" dirty="0" smtClean="0">
                <a:solidFill>
                  <a:schemeClr val="tx1"/>
                </a:solidFill>
              </a:rPr>
              <a:t>Лыжная прогулка в лес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целевая прогулка 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с детьми подготовительной к школе группы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005064"/>
            <a:ext cx="7854696" cy="1752600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/>
              <a:t>Разработала: Ким А.В.</a:t>
            </a:r>
          </a:p>
          <a:p>
            <a:pPr algn="r"/>
            <a:r>
              <a:rPr lang="ru-RU" sz="2400" b="1" dirty="0" smtClean="0"/>
              <a:t>воспитатель МДОУ </a:t>
            </a:r>
          </a:p>
          <a:p>
            <a:pPr algn="r"/>
            <a:r>
              <a:rPr lang="ru-RU" sz="2400" b="1" dirty="0" smtClean="0"/>
              <a:t>детский сад «</a:t>
            </a:r>
            <a:r>
              <a:rPr lang="ru-RU" sz="2400" b="1" dirty="0" err="1" smtClean="0"/>
              <a:t>Чебурашка</a:t>
            </a:r>
            <a:r>
              <a:rPr lang="ru-RU" sz="2400" b="1" dirty="0" smtClean="0"/>
              <a:t>»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Организованно </a:t>
            </a:r>
            <a:br>
              <a:rPr lang="ru-RU" b="1" dirty="0" smtClean="0"/>
            </a:br>
            <a:r>
              <a:rPr lang="ru-RU" b="1" dirty="0" smtClean="0"/>
              <a:t>идём к лесному массиву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1\Desktop\Лыжи\DSCN095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47664" y="1916832"/>
            <a:ext cx="5835701" cy="43772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Надеваем лыжи </a:t>
            </a:r>
            <a:br>
              <a:rPr lang="ru-RU" b="1" dirty="0" smtClean="0"/>
            </a:br>
            <a:r>
              <a:rPr lang="ru-RU" b="1" dirty="0" smtClean="0"/>
              <a:t>и выстраиваемся в колонну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1\Desktop\Лыжи\DSCN093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27584" y="1916832"/>
            <a:ext cx="3240360" cy="4319992"/>
          </a:xfrm>
          <a:prstGeom prst="rect">
            <a:avLst/>
          </a:prstGeom>
          <a:noFill/>
        </p:spPr>
      </p:pic>
      <p:pic>
        <p:nvPicPr>
          <p:cNvPr id="3075" name="Picture 3" descr="C:\Users\1\Desktop\Лыжи\DSCN093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76056" y="1916832"/>
            <a:ext cx="3240725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Продвигаемся, </a:t>
            </a:r>
            <a:br>
              <a:rPr lang="ru-RU" b="1" dirty="0" smtClean="0"/>
            </a:br>
            <a:r>
              <a:rPr lang="ru-RU" b="1" dirty="0" smtClean="0"/>
              <a:t>ориентируясь на отстающих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1\Desktop\Лыжи\DSCN093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619672" y="1916832"/>
            <a:ext cx="5904656" cy="4428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Финишная точка - </a:t>
            </a:r>
            <a:br>
              <a:rPr lang="ru-RU" b="1" dirty="0" smtClean="0"/>
            </a:br>
            <a:r>
              <a:rPr lang="ru-RU" b="1" dirty="0" smtClean="0"/>
              <a:t>снимаем лыжи </a:t>
            </a:r>
            <a:endParaRPr lang="ru-RU" b="1" dirty="0"/>
          </a:p>
        </p:txBody>
      </p:sp>
      <p:pic>
        <p:nvPicPr>
          <p:cNvPr id="5" name="Picture 2" descr="C:\Users\1\Desktop\Лыжи\DSCN095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9511" y="2060848"/>
            <a:ext cx="3828681" cy="3672408"/>
          </a:xfrm>
          <a:prstGeom prst="rect">
            <a:avLst/>
          </a:prstGeom>
          <a:noFill/>
        </p:spPr>
      </p:pic>
      <p:pic>
        <p:nvPicPr>
          <p:cNvPr id="5122" name="Picture 2" descr="C:\Users\1\Desktop\Лыжи\DSCN0946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211960" y="2060848"/>
            <a:ext cx="4782662" cy="3681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Очищаем лыжи от снега и готовим их для переноса в руках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1\Desktop\Лыжи\DSCN095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75656" y="1916832"/>
            <a:ext cx="6301753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Уставшие, но очень счастливые!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7" name="Picture 3" descr="C:\Users\1\Desktop\Лыжи\DSCN095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691680" y="1988839"/>
            <a:ext cx="5760640" cy="43209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СПАСИБО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ЗА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ВНИМАНИЕ!</a:t>
            </a:r>
            <a:endParaRPr lang="ru-RU" sz="60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</TotalTime>
  <Words>45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Лыжная прогулка в лес целевая прогулка  с детьми подготовительной к школе группы</vt:lpstr>
      <vt:lpstr>Организованно  идём к лесному массиву</vt:lpstr>
      <vt:lpstr>Надеваем лыжи  и выстраиваемся в колонну</vt:lpstr>
      <vt:lpstr>Продвигаемся,  ориентируясь на отстающих</vt:lpstr>
      <vt:lpstr>Финишная точка -  снимаем лыжи </vt:lpstr>
      <vt:lpstr>Очищаем лыжи от снега и готовим их для переноса в руках</vt:lpstr>
      <vt:lpstr>Уставшие, но очень счастливые!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Лыжная прогулка в лес целевая прогулка  с детьми подготовительной к школе группы</dc:title>
  <dc:creator>1</dc:creator>
  <cp:lastModifiedBy>RePack by SPecialiST</cp:lastModifiedBy>
  <cp:revision>5</cp:revision>
  <dcterms:created xsi:type="dcterms:W3CDTF">2015-09-29T16:00:09Z</dcterms:created>
  <dcterms:modified xsi:type="dcterms:W3CDTF">2015-10-19T17:03:33Z</dcterms:modified>
</cp:coreProperties>
</file>