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87" r:id="rId11"/>
    <p:sldId id="270" r:id="rId12"/>
    <p:sldId id="276" r:id="rId13"/>
    <p:sldId id="272" r:id="rId14"/>
    <p:sldId id="271" r:id="rId15"/>
    <p:sldId id="273" r:id="rId16"/>
    <p:sldId id="274" r:id="rId17"/>
    <p:sldId id="28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8F5"/>
    <a:srgbClr val="D9E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5F92-F0CE-4A22-80A1-FAF60EA2825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5F6-6630-425E-B1D8-36764B92FF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5F92-F0CE-4A22-80A1-FAF60EA2825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5F6-6630-425E-B1D8-36764B92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5F92-F0CE-4A22-80A1-FAF60EA2825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5F6-6630-425E-B1D8-36764B92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5F92-F0CE-4A22-80A1-FAF60EA2825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5F6-6630-425E-B1D8-36764B92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5F92-F0CE-4A22-80A1-FAF60EA2825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7925F6-6630-425E-B1D8-36764B92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5F92-F0CE-4A22-80A1-FAF60EA2825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5F6-6630-425E-B1D8-36764B92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5F92-F0CE-4A22-80A1-FAF60EA2825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5F6-6630-425E-B1D8-36764B92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5F92-F0CE-4A22-80A1-FAF60EA2825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5F6-6630-425E-B1D8-36764B92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5F92-F0CE-4A22-80A1-FAF60EA2825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5F6-6630-425E-B1D8-36764B92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5F92-F0CE-4A22-80A1-FAF60EA2825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5F6-6630-425E-B1D8-36764B92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5F92-F0CE-4A22-80A1-FAF60EA2825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5F6-6630-425E-B1D8-36764B92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C85F92-F0CE-4A22-80A1-FAF60EA2825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7925F6-6630-425E-B1D8-36764B92FF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41445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Интегративный подход 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к организации предметно-развивающей среды ДОУ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71934" y="5429264"/>
            <a:ext cx="4614850" cy="85725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Старший воспитатель </a:t>
            </a:r>
          </a:p>
          <a:p>
            <a:r>
              <a:rPr lang="ru-RU" sz="2400" dirty="0" smtClean="0"/>
              <a:t>МБДОУ № 3 </a:t>
            </a:r>
            <a:r>
              <a:rPr lang="ru-RU" sz="2400" dirty="0" err="1" smtClean="0"/>
              <a:t>Закирова</a:t>
            </a:r>
            <a:r>
              <a:rPr lang="ru-RU" sz="2400" dirty="0" smtClean="0"/>
              <a:t> Н. А.</a:t>
            </a:r>
          </a:p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картинки\детский сад\дет. площадк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86124"/>
            <a:ext cx="3290648" cy="2786082"/>
          </a:xfrm>
          <a:prstGeom prst="round2DiagRect">
            <a:avLst>
              <a:gd name="adj1" fmla="val 16667"/>
              <a:gd name="adj2" fmla="val 0"/>
            </a:avLst>
          </a:prstGeom>
          <a:noFill/>
          <a:ln w="76200">
            <a:solidFill>
              <a:srgbClr val="0070C0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Сюжетно-ролевые игры.</a:t>
            </a:r>
            <a:endParaRPr lang="ru-RU" dirty="0" smtClean="0"/>
          </a:p>
          <a:p>
            <a:endParaRPr lang="ru-RU" b="1" dirty="0"/>
          </a:p>
        </p:txBody>
      </p:sp>
      <p:pic>
        <p:nvPicPr>
          <p:cNvPr id="40962" name="Picture 2" descr="L:\Фото ПРС\DSC055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952478"/>
            <a:ext cx="3857652" cy="2571996"/>
          </a:xfrm>
          <a:prstGeom prst="rect">
            <a:avLst/>
          </a:prstGeom>
          <a:noFill/>
        </p:spPr>
      </p:pic>
      <p:pic>
        <p:nvPicPr>
          <p:cNvPr id="40963" name="Picture 3" descr="L:\Фото ПРС\DSC056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214422"/>
            <a:ext cx="3191180" cy="4786346"/>
          </a:xfrm>
          <a:prstGeom prst="rect">
            <a:avLst/>
          </a:prstGeom>
          <a:noFill/>
        </p:spPr>
      </p:pic>
      <p:pic>
        <p:nvPicPr>
          <p:cNvPr id="7" name="Picture 2" descr="L:\Фото ПРС\DSC056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786190"/>
            <a:ext cx="3973509" cy="2649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Насыщенность среды </a:t>
            </a:r>
            <a:endParaRPr lang="ru-RU" b="1" dirty="0"/>
          </a:p>
        </p:txBody>
      </p:sp>
      <p:pic>
        <p:nvPicPr>
          <p:cNvPr id="25603" name="Picture 3" descr="L:\Фото ПРС\DSC055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4945067" cy="3297003"/>
          </a:xfrm>
          <a:prstGeom prst="rect">
            <a:avLst/>
          </a:prstGeom>
          <a:noFill/>
        </p:spPr>
      </p:pic>
      <p:pic>
        <p:nvPicPr>
          <p:cNvPr id="25604" name="Picture 4" descr="L:\Фото ПРС\DSC056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143248"/>
            <a:ext cx="4793034" cy="3195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Насыщенность среды </a:t>
            </a:r>
            <a:endParaRPr lang="ru-RU" b="1" dirty="0"/>
          </a:p>
        </p:txBody>
      </p:sp>
      <p:pic>
        <p:nvPicPr>
          <p:cNvPr id="7" name="Picture 3" descr="L:\Фото ПРС\DSC05621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4578739" cy="3052763"/>
          </a:xfrm>
          <a:prstGeom prst="rect">
            <a:avLst/>
          </a:prstGeom>
          <a:noFill/>
        </p:spPr>
      </p:pic>
      <p:pic>
        <p:nvPicPr>
          <p:cNvPr id="31747" name="Picture 3" descr="L:\Фото ПРС\DSC056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63" y="3571876"/>
            <a:ext cx="4500594" cy="3000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Игры  для мальчиков</a:t>
            </a:r>
            <a:endParaRPr lang="ru-RU" b="1" dirty="0"/>
          </a:p>
        </p:txBody>
      </p:sp>
      <p:pic>
        <p:nvPicPr>
          <p:cNvPr id="27650" name="Picture 2" descr="L:\Фото ПРС\DSC055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857496"/>
            <a:ext cx="5623991" cy="3749659"/>
          </a:xfrm>
          <a:prstGeom prst="rect">
            <a:avLst/>
          </a:prstGeom>
          <a:noFill/>
        </p:spPr>
      </p:pic>
      <p:pic>
        <p:nvPicPr>
          <p:cNvPr id="27651" name="Picture 3" descr="L:\Фото ПРС\DSC055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4864945" cy="3243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Игры для девочек</a:t>
            </a:r>
            <a:endParaRPr lang="ru-RU" b="1" dirty="0"/>
          </a:p>
        </p:txBody>
      </p:sp>
      <p:pic>
        <p:nvPicPr>
          <p:cNvPr id="26626" name="Picture 2" descr="L:\Фото ПРС\DSC055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429000"/>
            <a:ext cx="4536304" cy="3024470"/>
          </a:xfrm>
          <a:prstGeom prst="rect">
            <a:avLst/>
          </a:prstGeom>
          <a:noFill/>
        </p:spPr>
      </p:pic>
      <p:pic>
        <p:nvPicPr>
          <p:cNvPr id="26627" name="Picture 3" descr="L:\Фото ПРС\DSC056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1" y="1142984"/>
            <a:ext cx="4723656" cy="3149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фото детсада\Конкурс уголков эксперимент\DSC050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000108"/>
            <a:ext cx="4568825" cy="3046412"/>
          </a:xfrm>
          <a:prstGeom prst="rect">
            <a:avLst/>
          </a:prstGeom>
          <a:ln w="127000"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Центры экспериментирования</a:t>
            </a:r>
            <a:endParaRPr lang="ru-RU" b="1" dirty="0"/>
          </a:p>
        </p:txBody>
      </p:sp>
      <p:pic>
        <p:nvPicPr>
          <p:cNvPr id="28674" name="Picture 2" descr="L:\Фото ПРС\DSC056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214686"/>
            <a:ext cx="4929260" cy="3286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L:\Фото ПРС\DSC056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4714908" cy="314355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Познавательные  центры</a:t>
            </a:r>
            <a:endParaRPr lang="ru-RU" b="1" dirty="0"/>
          </a:p>
        </p:txBody>
      </p:sp>
      <p:pic>
        <p:nvPicPr>
          <p:cNvPr id="29698" name="Picture 2" descr="L:\Новая папка\DSC05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77" y="3214686"/>
            <a:ext cx="4857765" cy="3238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Речевые центры</a:t>
            </a:r>
            <a:endParaRPr lang="ru-RU" b="1" dirty="0"/>
          </a:p>
        </p:txBody>
      </p:sp>
      <p:pic>
        <p:nvPicPr>
          <p:cNvPr id="6" name="Picture 4" descr="L:\Фото ПРС\DSC056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071546"/>
            <a:ext cx="2500330" cy="1667034"/>
          </a:xfrm>
          <a:prstGeom prst="rect">
            <a:avLst/>
          </a:prstGeom>
          <a:noFill/>
        </p:spPr>
      </p:pic>
      <p:pic>
        <p:nvPicPr>
          <p:cNvPr id="39938" name="Picture 2" descr="L:\Фото ПРС\DSC056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4500594" cy="3000663"/>
          </a:xfrm>
          <a:prstGeom prst="rect">
            <a:avLst/>
          </a:prstGeom>
          <a:noFill/>
        </p:spPr>
      </p:pic>
      <p:pic>
        <p:nvPicPr>
          <p:cNvPr id="39939" name="Picture 3" descr="L:\Новая папка\DSC028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571876"/>
            <a:ext cx="4286280" cy="2857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Приёмные групп</a:t>
            </a:r>
            <a:endParaRPr lang="ru-RU" b="1" dirty="0"/>
          </a:p>
        </p:txBody>
      </p:sp>
      <p:pic>
        <p:nvPicPr>
          <p:cNvPr id="32770" name="Picture 2" descr="L:\Фото ПРС\DSC056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928670"/>
            <a:ext cx="4578739" cy="3052763"/>
          </a:xfrm>
          <a:prstGeom prst="rect">
            <a:avLst/>
          </a:prstGeom>
          <a:noFill/>
        </p:spPr>
      </p:pic>
      <p:pic>
        <p:nvPicPr>
          <p:cNvPr id="32771" name="Picture 3" descr="L:\Фото ПРС\DSC055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143248"/>
            <a:ext cx="4973603" cy="3316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Приёмные групп</a:t>
            </a:r>
            <a:endParaRPr lang="ru-RU" b="1" dirty="0"/>
          </a:p>
        </p:txBody>
      </p:sp>
      <p:pic>
        <p:nvPicPr>
          <p:cNvPr id="33794" name="Picture 2" descr="L:\Фото ПРС\DSC055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4616451" cy="3077907"/>
          </a:xfrm>
          <a:prstGeom prst="rect">
            <a:avLst/>
          </a:prstGeom>
          <a:noFill/>
        </p:spPr>
      </p:pic>
      <p:pic>
        <p:nvPicPr>
          <p:cNvPr id="33795" name="Picture 3" descr="L:\Фото ПРС\DSC05595.JPG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143248"/>
            <a:ext cx="4685886" cy="312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Игровые формы организации НОД :</a:t>
            </a:r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8358246" cy="5072098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lvl="0" algn="l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/>
              <a:t>Комплексные и интегрированные НОД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/>
              <a:t> Тематическая НОД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/>
              <a:t>Игры-путешествия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/>
              <a:t> Игры-приключения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/>
              <a:t>КВН,  игры-конкурсы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/>
              <a:t>Занятие-сказка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/>
              <a:t> Игры-драматизации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/>
              <a:t> Игры-эксперименты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/>
              <a:t>Досуги, праздники, развлечения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/>
              <a:t> Сюжетно-ролевые, дидактические игры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 smtClean="0"/>
              <a:t> Проектная деятельность</a:t>
            </a:r>
          </a:p>
          <a:p>
            <a:pPr lvl="0" algn="l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Физическое развитие</a:t>
            </a:r>
            <a:endParaRPr lang="ru-RU" b="1" dirty="0"/>
          </a:p>
        </p:txBody>
      </p:sp>
      <p:pic>
        <p:nvPicPr>
          <p:cNvPr id="7" name="Picture 3" descr="J:\фото - дизайн ДОУ, клумбы\дизайн ДОУ\IMG_1142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4580">
            <a:off x="5042653" y="1349901"/>
            <a:ext cx="3714776" cy="4952699"/>
          </a:xfrm>
          <a:prstGeom prst="rect">
            <a:avLst/>
          </a:prstGeom>
          <a:ln w="127000">
            <a:noFill/>
          </a:ln>
          <a:effectLst/>
        </p:spPr>
      </p:pic>
      <p:pic>
        <p:nvPicPr>
          <p:cNvPr id="6" name="Рисунок 5" descr="IMG_0553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21141566">
            <a:off x="543607" y="2723736"/>
            <a:ext cx="4643470" cy="3114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Татарский кабинет</a:t>
            </a:r>
            <a:endParaRPr lang="ru-RU" b="1" dirty="0"/>
          </a:p>
        </p:txBody>
      </p:sp>
      <p:pic>
        <p:nvPicPr>
          <p:cNvPr id="34818" name="Picture 2" descr="L:\Новая папка\DSC048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4616470" cy="3077919"/>
          </a:xfrm>
          <a:prstGeom prst="rect">
            <a:avLst/>
          </a:prstGeom>
          <a:noFill/>
        </p:spPr>
      </p:pic>
      <p:pic>
        <p:nvPicPr>
          <p:cNvPr id="34819" name="Picture 3" descr="L:\Новая папка\DSC048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000108"/>
            <a:ext cx="4929222" cy="3286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Кабинет психолога</a:t>
            </a:r>
            <a:endParaRPr lang="ru-RU" b="1" dirty="0"/>
          </a:p>
        </p:txBody>
      </p:sp>
      <p:pic>
        <p:nvPicPr>
          <p:cNvPr id="35842" name="Picture 2" descr="L:\Фото ПРС\DSC056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214422"/>
            <a:ext cx="7150279" cy="4767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Музыкальный зал</a:t>
            </a:r>
            <a:endParaRPr lang="ru-RU" b="1" dirty="0"/>
          </a:p>
        </p:txBody>
      </p:sp>
      <p:pic>
        <p:nvPicPr>
          <p:cNvPr id="36866" name="Picture 2" descr="L:\Новая папка\DSC042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7643865" cy="5096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Музыкальный зал</a:t>
            </a:r>
            <a:endParaRPr lang="ru-RU" b="1" dirty="0"/>
          </a:p>
        </p:txBody>
      </p:sp>
      <p:pic>
        <p:nvPicPr>
          <p:cNvPr id="37890" name="Picture 2" descr="D:\фото детсада\Осень -2012\DSC040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928670"/>
            <a:ext cx="5143536" cy="3429328"/>
          </a:xfrm>
          <a:prstGeom prst="rect">
            <a:avLst/>
          </a:prstGeom>
          <a:noFill/>
        </p:spPr>
      </p:pic>
      <p:pic>
        <p:nvPicPr>
          <p:cNvPr id="4" name="Picture 3" descr="D:\фото детсада\Выпуск-2012\2 группа\Изображение 005.jpg"/>
          <p:cNvPicPr>
            <a:picLocks noChangeAspect="1" noChangeArrowheads="1"/>
          </p:cNvPicPr>
          <p:nvPr/>
        </p:nvPicPr>
        <p:blipFill>
          <a:blip r:embed="rId4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52102" y="2276866"/>
            <a:ext cx="3483778" cy="4645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1142984"/>
            <a:ext cx="6500858" cy="571504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 smtClean="0"/>
              <a:t>Спасибо за внимание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6" name="Picture 2" descr="C:\Documents and Settings\Администратор\Рабочий стол\картинки\детский сад\дет. площадк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500306"/>
            <a:ext cx="4050028" cy="3429024"/>
          </a:xfrm>
          <a:prstGeom prst="round2DiagRect">
            <a:avLst>
              <a:gd name="adj1" fmla="val 16667"/>
              <a:gd name="adj2" fmla="val 0"/>
            </a:avLst>
          </a:prstGeom>
          <a:noFill/>
          <a:ln w="76200">
            <a:solidFill>
              <a:srgbClr val="0070C0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285784" y="1214422"/>
            <a:ext cx="5286412" cy="57150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Игры-эксперименты</a:t>
            </a:r>
            <a:endParaRPr lang="ru-RU" sz="2000" b="1" dirty="0"/>
          </a:p>
        </p:txBody>
      </p:sp>
      <p:pic>
        <p:nvPicPr>
          <p:cNvPr id="4099" name="Picture 3" descr="L:\Новая папка\DSC05040.JPG"/>
          <p:cNvPicPr>
            <a:picLocks noChangeAspect="1" noChangeArrowheads="1"/>
          </p:cNvPicPr>
          <p:nvPr/>
        </p:nvPicPr>
        <p:blipFill>
          <a:blip r:embed="rId3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428604"/>
            <a:ext cx="4687813" cy="3125486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857496"/>
            <a:ext cx="4714908" cy="35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429256" y="4857760"/>
            <a:ext cx="3214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Интегрированные НОД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Сюжетно-ролевые игры</a:t>
            </a:r>
            <a:endParaRPr lang="ru-RU" b="1" dirty="0"/>
          </a:p>
        </p:txBody>
      </p:sp>
      <p:pic>
        <p:nvPicPr>
          <p:cNvPr id="6146" name="Picture 2" descr="L:\Новая папка\IMG_15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142984"/>
            <a:ext cx="6739036" cy="505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Проектная  деятельность</a:t>
            </a:r>
            <a:endParaRPr lang="ru-RU" b="1" dirty="0"/>
          </a:p>
        </p:txBody>
      </p:sp>
      <p:pic>
        <p:nvPicPr>
          <p:cNvPr id="7170" name="Picture 2" descr="L:\Новая папка\IMG_09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4310093" cy="3232570"/>
          </a:xfrm>
          <a:prstGeom prst="rect">
            <a:avLst/>
          </a:prstGeom>
          <a:noFill/>
        </p:spPr>
      </p:pic>
      <p:pic>
        <p:nvPicPr>
          <p:cNvPr id="7171" name="Picture 3" descr="L:\Новая папка\IMG_11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286124"/>
            <a:ext cx="4298957" cy="3224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357166"/>
            <a:ext cx="7929618" cy="71438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/>
              <a:t>Центры развития активности детей в группах.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785926"/>
          <a:ext cx="8072494" cy="2857520"/>
        </p:xfrm>
        <a:graphic>
          <a:graphicData uri="http://schemas.openxmlformats.org/drawingml/2006/table">
            <a:tbl>
              <a:tblPr/>
              <a:tblGrid>
                <a:gridCol w="1857388"/>
                <a:gridCol w="3222247"/>
                <a:gridCol w="2992859"/>
              </a:tblGrid>
              <a:tr h="2857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   Центр сенсорного развития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-  Познавательный  центр, центр   экспериментирования 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- Центр конструктивной деятельности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- Центр национальной культуры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литературы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Коммуникация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Социализация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Безопасность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smtClean="0"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1000108"/>
          <a:ext cx="8072494" cy="785818"/>
        </p:xfrm>
        <a:graphic>
          <a:graphicData uri="http://schemas.openxmlformats.org/drawingml/2006/table">
            <a:tbl>
              <a:tblPr/>
              <a:tblGrid>
                <a:gridCol w="1857388"/>
                <a:gridCol w="3222247"/>
                <a:gridCol w="2992859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область</a:t>
                      </a:r>
                      <a:endParaRPr lang="ru-RU" sz="2000" dirty="0">
                        <a:ln>
                          <a:noFill/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Центры активности</a:t>
                      </a:r>
                      <a:endParaRPr lang="ru-RU" sz="2000" dirty="0">
                        <a:ln>
                          <a:noFill/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n>
                            <a:noFill/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Интеграция </a:t>
                      </a:r>
                      <a:r>
                        <a:rPr lang="ru-RU" sz="2000" b="1" dirty="0" smtClean="0">
                          <a:ln>
                            <a:noFill/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 ОО</a:t>
                      </a:r>
                      <a:endParaRPr lang="ru-RU" sz="2000" dirty="0">
                        <a:ln>
                          <a:noFill/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42910" y="4643446"/>
          <a:ext cx="8072494" cy="1261872"/>
        </p:xfrm>
        <a:graphic>
          <a:graphicData uri="http://schemas.openxmlformats.org/drawingml/2006/table">
            <a:tbl>
              <a:tblPr/>
              <a:tblGrid>
                <a:gridCol w="1857388"/>
                <a:gridCol w="3214710"/>
                <a:gridCol w="3000396"/>
              </a:tblGrid>
              <a:tr h="1074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-   Книжный центр (библиотека)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Познание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Социализация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Здоровье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Центры развития активности детей в группах.</a:t>
            </a:r>
            <a:endParaRPr lang="ru-RU" dirty="0" smtClean="0"/>
          </a:p>
          <a:p>
            <a:endParaRPr lang="ru-RU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1071546"/>
          <a:ext cx="8286808" cy="2716276"/>
        </p:xfrm>
        <a:graphic>
          <a:graphicData uri="http://schemas.openxmlformats.org/drawingml/2006/table">
            <a:tbl>
              <a:tblPr/>
              <a:tblGrid>
                <a:gridCol w="2218307"/>
                <a:gridCol w="2996185"/>
                <a:gridCol w="3072316"/>
              </a:tblGrid>
              <a:tr h="2714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Коммуникация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-   Центр речевого  развития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Социализация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Безопасность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5" y="3806394"/>
          <a:ext cx="8286809" cy="1694308"/>
        </p:xfrm>
        <a:graphic>
          <a:graphicData uri="http://schemas.openxmlformats.org/drawingml/2006/table">
            <a:tbl>
              <a:tblPr/>
              <a:tblGrid>
                <a:gridCol w="2218308"/>
                <a:gridCol w="2996186"/>
                <a:gridCol w="3072315"/>
              </a:tblGrid>
              <a:tr h="169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 экологический центр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Познание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Социализация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Безопасность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Коммуникация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Центры развития активности детей в группах.</a:t>
            </a:r>
            <a:endParaRPr lang="ru-RU" dirty="0" smtClean="0"/>
          </a:p>
          <a:p>
            <a:endParaRPr lang="ru-RU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1071546"/>
          <a:ext cx="8286808" cy="4632103"/>
        </p:xfrm>
        <a:graphic>
          <a:graphicData uri="http://schemas.openxmlformats.org/drawingml/2006/table">
            <a:tbl>
              <a:tblPr/>
              <a:tblGrid>
                <a:gridCol w="2218307"/>
                <a:gridCol w="2996185"/>
                <a:gridCol w="3072316"/>
              </a:tblGrid>
              <a:tr h="1074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   -   физкультурный центр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Коммуникация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Познание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Здоровье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Социализация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Безопасность 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8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Безопасность, Здоровье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    -   Центр «ПДД», «ОБЖ»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Познание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Здоровье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 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6500858" cy="5715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Центры развития активности детей в группах.</a:t>
            </a:r>
            <a:endParaRPr lang="ru-RU" dirty="0" smtClean="0"/>
          </a:p>
          <a:p>
            <a:endParaRPr lang="ru-RU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1071547"/>
          <a:ext cx="8286808" cy="3236405"/>
        </p:xfrm>
        <a:graphic>
          <a:graphicData uri="http://schemas.openxmlformats.org/drawingml/2006/table">
            <a:tbl>
              <a:tblPr/>
              <a:tblGrid>
                <a:gridCol w="2218307"/>
                <a:gridCol w="2996185"/>
                <a:gridCol w="3072316"/>
              </a:tblGrid>
              <a:tr h="643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 Центр изобразительной деятельности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Коммуникации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Ручной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85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 Центр музыкально-театрализованной деятельности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Социализация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4286256"/>
          <a:ext cx="8286807" cy="1999806"/>
        </p:xfrm>
        <a:graphic>
          <a:graphicData uri="http://schemas.openxmlformats.org/drawingml/2006/table">
            <a:tbl>
              <a:tblPr/>
              <a:tblGrid>
                <a:gridCol w="2218307"/>
                <a:gridCol w="2996185"/>
                <a:gridCol w="3072315"/>
              </a:tblGrid>
              <a:tr h="1212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Социализация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   Центр сюжетно-ролевых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игр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Коммуникации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Безопасность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213</Words>
  <Application>Microsoft Office PowerPoint</Application>
  <PresentationFormat>Экран (4:3)</PresentationFormat>
  <Paragraphs>105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Интегративный подход   к организации предметно-развивающей среды ДОУ. </vt:lpstr>
      <vt:lpstr>Игровые формы организации НОД :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Интегративный подход  к организации предметно-развивающей среды ДОУ. </dc:title>
  <dc:creator>XTreme</dc:creator>
  <cp:lastModifiedBy>Наталья</cp:lastModifiedBy>
  <cp:revision>21</cp:revision>
  <dcterms:created xsi:type="dcterms:W3CDTF">2013-12-03T18:34:51Z</dcterms:created>
  <dcterms:modified xsi:type="dcterms:W3CDTF">2015-10-25T14:10:49Z</dcterms:modified>
</cp:coreProperties>
</file>