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62" r:id="rId5"/>
    <p:sldId id="266" r:id="rId6"/>
    <p:sldId id="259" r:id="rId7"/>
    <p:sldId id="260" r:id="rId8"/>
    <p:sldId id="261" r:id="rId9"/>
    <p:sldId id="267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8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EAF463A-BC7C-46EE-9F1E-7F377CCA4891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8686800" cy="4191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</a:rPr>
              <a:t>Презентация к логопедическому занятию для учащихся </a:t>
            </a:r>
            <a:br>
              <a:rPr lang="ru-RU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Calibri" pitchFamily="34" charset="0"/>
              </a:rPr>
              <a:t>2-ых классов с ОВЗ</a:t>
            </a:r>
            <a:br>
              <a:rPr lang="ru-RU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Calibri" pitchFamily="34" charset="0"/>
              </a:rPr>
              <a:t>Тема: «</a:t>
            </a:r>
            <a:r>
              <a:rPr lang="ru-RU" b="1" dirty="0">
                <a:solidFill>
                  <a:schemeClr val="tx1"/>
                </a:solidFill>
              </a:rPr>
              <a:t>Предложение как единица </a:t>
            </a:r>
            <a:r>
              <a:rPr lang="ru-RU" b="1" dirty="0" smtClean="0">
                <a:solidFill>
                  <a:schemeClr val="tx1"/>
                </a:solidFill>
              </a:rPr>
              <a:t>речи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</a:rPr>
              <a:t>»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4114800"/>
            <a:ext cx="6705600" cy="2621037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Автор: учитель-логопед ГБУ ДО ЦППМСП 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Калининского района Санкт-Петербурга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Куликова Елена </a:t>
            </a:r>
            <a:r>
              <a:rPr lang="ru-RU" b="1" dirty="0" smtClean="0">
                <a:solidFill>
                  <a:schemeClr val="tx1"/>
                </a:solidFill>
              </a:rPr>
              <a:t>Юрьевна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2014-15 учебный год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7200" b="1" dirty="0" smtClean="0">
                <a:solidFill>
                  <a:schemeClr val="tx2"/>
                </a:solidFill>
              </a:rPr>
              <a:t>Молодцы!</a:t>
            </a:r>
            <a:endParaRPr lang="ru-RU" sz="7200" b="1" dirty="0">
              <a:solidFill>
                <a:schemeClr val="tx2"/>
              </a:solidFill>
            </a:endParaRPr>
          </a:p>
        </p:txBody>
      </p:sp>
      <p:pic>
        <p:nvPicPr>
          <p:cNvPr id="4" name="Рисунок 3" descr="ц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2971800"/>
            <a:ext cx="1752600" cy="21411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/>
              <a:t> </a:t>
            </a:r>
            <a:r>
              <a:rPr lang="ru-RU" sz="5400" b="1" dirty="0" smtClean="0"/>
              <a:t> у  летом  в  мы бабушки отдыхали  деревне этим</a:t>
            </a:r>
            <a:endParaRPr lang="ru-RU" sz="5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4038600"/>
            <a:ext cx="83058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 smtClean="0"/>
              <a:t>Этим  летом  мы  отдыхали у бабушки  в  деревне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  <p:pic>
        <p:nvPicPr>
          <p:cNvPr id="5" name="Рисунок 4" descr="ц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0"/>
            <a:ext cx="1546860" cy="1889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ВНИМАНИЕ: ПРАВИЛО!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    </a:t>
            </a:r>
            <a:r>
              <a:rPr lang="ru-RU" sz="4400" b="1" dirty="0" smtClean="0"/>
              <a:t>Предложение </a:t>
            </a:r>
            <a:r>
              <a:rPr lang="ru-RU" sz="4400" b="1" dirty="0" smtClean="0"/>
              <a:t>образовано из слов, которые между собой </a:t>
            </a:r>
            <a:r>
              <a:rPr lang="ru-RU" sz="4400" b="1" dirty="0" smtClean="0"/>
              <a:t>СВЯЗАНЫ ПО СМЫСЛУ </a:t>
            </a:r>
            <a:r>
              <a:rPr lang="ru-RU" sz="4400" b="1" dirty="0" smtClean="0"/>
              <a:t>и выражают </a:t>
            </a:r>
            <a:r>
              <a:rPr lang="ru-RU" sz="4400" b="1" dirty="0" smtClean="0"/>
              <a:t>ЗАКОНЧЕННУЮ МЫСЛЬ</a:t>
            </a:r>
            <a:endParaRPr lang="ru-RU" sz="4400" b="1" dirty="0"/>
          </a:p>
        </p:txBody>
      </p:sp>
      <p:pic>
        <p:nvPicPr>
          <p:cNvPr id="5" name="Рисунок 4" descr="ц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724400"/>
            <a:ext cx="2934346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ВНИМАНИЕ: ПРАВИЛО!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91440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 </a:t>
            </a:r>
            <a:r>
              <a:rPr lang="ru-RU" sz="4000" b="1" dirty="0" smtClean="0"/>
              <a:t>ИМЯ </a:t>
            </a:r>
            <a:r>
              <a:rPr lang="ru-RU" sz="4000" b="1" dirty="0" smtClean="0"/>
              <a:t>СОБСТВЕННОЕ принадлежит ОДНОМУ предмету. </a:t>
            </a:r>
            <a:endParaRPr lang="ru-RU" sz="4000" b="1" dirty="0" smtClean="0"/>
          </a:p>
          <a:p>
            <a:pPr>
              <a:buNone/>
            </a:pPr>
            <a:r>
              <a:rPr lang="ru-RU" sz="3200" b="1" dirty="0" smtClean="0"/>
              <a:t> </a:t>
            </a:r>
            <a:r>
              <a:rPr lang="ru-RU" sz="3200" b="1" dirty="0" smtClean="0"/>
              <a:t>  </a:t>
            </a:r>
            <a:r>
              <a:rPr lang="ru-RU" sz="3200" dirty="0" smtClean="0"/>
              <a:t>Имя ребенка, </a:t>
            </a:r>
            <a:r>
              <a:rPr lang="ru-RU" sz="3200" dirty="0" smtClean="0"/>
              <a:t>имя котенка, имя кафе, имя конфет, имя города, имя моря, имя планеты, … Все имена принято выделять заглавной буквой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dirty="0" smtClean="0"/>
              <a:t>    </a:t>
            </a:r>
            <a:r>
              <a:rPr lang="ru-RU" sz="3200" i="1" dirty="0" smtClean="0"/>
              <a:t>Аня,  Серёжа, котёнок Мурлыка, </a:t>
            </a:r>
            <a:endParaRPr lang="ru-RU" sz="3200" i="1" dirty="0" smtClean="0"/>
          </a:p>
          <a:p>
            <a:pPr>
              <a:buNone/>
            </a:pPr>
            <a:r>
              <a:rPr lang="ru-RU" sz="3200" i="1" dirty="0" smtClean="0"/>
              <a:t>   конфеты «Мишка на севере», </a:t>
            </a:r>
          </a:p>
          <a:p>
            <a:pPr>
              <a:buNone/>
            </a:pPr>
            <a:r>
              <a:rPr lang="ru-RU" sz="3200" i="1" dirty="0" smtClean="0"/>
              <a:t>   город Москва, </a:t>
            </a:r>
            <a:r>
              <a:rPr lang="ru-RU" sz="3200" i="1" dirty="0" smtClean="0"/>
              <a:t>кафе «Север», </a:t>
            </a:r>
            <a:endParaRPr lang="ru-RU" sz="3200" i="1" dirty="0" smtClean="0"/>
          </a:p>
          <a:p>
            <a:pPr>
              <a:buNone/>
            </a:pPr>
            <a:r>
              <a:rPr lang="ru-RU" sz="3200" i="1" dirty="0" smtClean="0"/>
              <a:t> </a:t>
            </a:r>
            <a:r>
              <a:rPr lang="ru-RU" sz="3200" i="1" dirty="0" smtClean="0"/>
              <a:t>  Черное море, планета Земля… </a:t>
            </a:r>
            <a:endParaRPr lang="ru-RU" sz="3200" i="1" dirty="0"/>
          </a:p>
        </p:txBody>
      </p:sp>
      <p:pic>
        <p:nvPicPr>
          <p:cNvPr id="4" name="Рисунок 3" descr="ц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248398" y="4495800"/>
            <a:ext cx="2895601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ВНИМАНИЕ: ПРАВИЛО!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2362200"/>
            <a:ext cx="8153400" cy="3733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/>
              <a:t>   </a:t>
            </a:r>
            <a:r>
              <a:rPr lang="ru-RU" sz="4800" b="1" dirty="0" smtClean="0"/>
              <a:t>ПЕРВОЕ СЛОВО </a:t>
            </a:r>
            <a:r>
              <a:rPr lang="ru-RU" sz="4400" b="1" dirty="0" smtClean="0"/>
              <a:t>предложения пишется с </a:t>
            </a:r>
            <a:r>
              <a:rPr lang="ru-RU" sz="4400" b="1" dirty="0" smtClean="0"/>
              <a:t>ЗАГЛАВНОЙ БУКВЫ. В КОНЦЕ </a:t>
            </a:r>
            <a:r>
              <a:rPr lang="ru-RU" sz="4400" b="1" dirty="0" smtClean="0"/>
              <a:t>предложения </a:t>
            </a:r>
            <a:r>
              <a:rPr lang="ru-RU" sz="4400" b="1" dirty="0" smtClean="0"/>
              <a:t>ставится </a:t>
            </a:r>
            <a:r>
              <a:rPr lang="ru-RU" sz="4800" b="1" dirty="0" smtClean="0"/>
              <a:t>ТОЧКА</a:t>
            </a:r>
            <a:r>
              <a:rPr lang="ru-RU" sz="4400" b="1" dirty="0" smtClean="0"/>
              <a:t>.</a:t>
            </a:r>
            <a:endParaRPr lang="ru-RU" sz="4400" b="1" dirty="0"/>
          </a:p>
        </p:txBody>
      </p:sp>
      <p:pic>
        <p:nvPicPr>
          <p:cNvPr id="4" name="Рисунок 3" descr="ц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5105400"/>
            <a:ext cx="2164080" cy="1348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000" b="1" dirty="0" smtClean="0"/>
          </a:p>
          <a:p>
            <a:pPr>
              <a:buNone/>
            </a:pPr>
            <a:r>
              <a:rPr lang="ru-RU" sz="4000" b="1" dirty="0" smtClean="0"/>
              <a:t>Когда мы пойдем на рыбалку?</a:t>
            </a:r>
          </a:p>
          <a:p>
            <a:pPr>
              <a:buNone/>
            </a:pPr>
            <a:r>
              <a:rPr lang="ru-RU" sz="4000" b="1" dirty="0" smtClean="0"/>
              <a:t>Хорошо летом на даче!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-1600200" y="3962400"/>
            <a:ext cx="304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_________________.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76400" y="4495800"/>
            <a:ext cx="6705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r>
              <a:rPr lang="ru-RU" dirty="0" smtClean="0"/>
              <a:t> _______    _______    _______   _____    ________?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29000" y="5638800"/>
            <a:ext cx="5029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r>
              <a:rPr lang="ru-RU" dirty="0" smtClean="0"/>
              <a:t>__________   ________  ____   __________!  </a:t>
            </a:r>
            <a:endParaRPr lang="ru-RU" dirty="0"/>
          </a:p>
        </p:txBody>
      </p:sp>
      <p:pic>
        <p:nvPicPr>
          <p:cNvPr id="7" name="Рисунок 6" descr="ц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28600"/>
            <a:ext cx="1546860" cy="1889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95400"/>
            <a:ext cx="990600" cy="710242"/>
          </a:xfrm>
          <a:prstGeom prst="rect">
            <a:avLst/>
          </a:prstGeom>
        </p:spPr>
      </p:pic>
      <p:pic>
        <p:nvPicPr>
          <p:cNvPr id="5" name="Рисунок 4" descr="4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3352800"/>
            <a:ext cx="914400" cy="2971800"/>
          </a:xfrm>
          <a:prstGeom prst="rect">
            <a:avLst/>
          </a:prstGeom>
        </p:spPr>
      </p:pic>
      <p:pic>
        <p:nvPicPr>
          <p:cNvPr id="6" name="Рисунок 5" descr="4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0" y="2297430"/>
            <a:ext cx="1790700" cy="2731770"/>
          </a:xfrm>
          <a:prstGeom prst="rect">
            <a:avLst/>
          </a:prstGeom>
        </p:spPr>
      </p:pic>
      <p:pic>
        <p:nvPicPr>
          <p:cNvPr id="7" name="Рисунок 6" descr="цу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1800" y="457200"/>
            <a:ext cx="1546860" cy="1889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latin typeface="Segoe Script" pitchFamily="34" charset="0"/>
              </a:rPr>
              <a:t>     В  воздухе  пахнет  весной. Солнце </a:t>
            </a:r>
            <a:r>
              <a:rPr lang="ru-RU" sz="4000" b="1" dirty="0" smtClean="0">
                <a:latin typeface="Segoe Script" pitchFamily="34" charset="0"/>
              </a:rPr>
              <a:t>светит </a:t>
            </a:r>
            <a:r>
              <a:rPr lang="ru-RU" sz="4000" b="1" dirty="0" smtClean="0">
                <a:latin typeface="Segoe Script" pitchFamily="34" charset="0"/>
              </a:rPr>
              <a:t>ярко. С </a:t>
            </a:r>
            <a:r>
              <a:rPr lang="ru-RU" sz="4000" b="1" dirty="0" smtClean="0">
                <a:latin typeface="Segoe Script" pitchFamily="34" charset="0"/>
              </a:rPr>
              <a:t>крыш домов </a:t>
            </a:r>
            <a:r>
              <a:rPr lang="ru-RU" sz="4000" b="1" dirty="0" smtClean="0">
                <a:latin typeface="Segoe Script" pitchFamily="34" charset="0"/>
              </a:rPr>
              <a:t> свисают  сосульки. Появились </a:t>
            </a:r>
            <a:r>
              <a:rPr lang="ru-RU" sz="4000" b="1" dirty="0" smtClean="0">
                <a:latin typeface="Segoe Script" pitchFamily="34" charset="0"/>
              </a:rPr>
              <a:t>первые </a:t>
            </a:r>
            <a:r>
              <a:rPr lang="ru-RU" sz="4000" b="1" dirty="0" smtClean="0">
                <a:latin typeface="Segoe Script" pitchFamily="34" charset="0"/>
              </a:rPr>
              <a:t>маленькие проталины. Совсем скоро </a:t>
            </a:r>
            <a:r>
              <a:rPr lang="ru-RU" sz="4000" b="1" dirty="0" smtClean="0">
                <a:latin typeface="Segoe Script" pitchFamily="34" charset="0"/>
              </a:rPr>
              <a:t>зажурчат весенние </a:t>
            </a:r>
            <a:r>
              <a:rPr lang="ru-RU" sz="4000" b="1" dirty="0" smtClean="0">
                <a:latin typeface="Segoe Script" pitchFamily="34" charset="0"/>
              </a:rPr>
              <a:t>ручейки. На </a:t>
            </a:r>
            <a:r>
              <a:rPr lang="ru-RU" sz="4000" b="1" dirty="0" smtClean="0">
                <a:latin typeface="Segoe Script" pitchFamily="34" charset="0"/>
              </a:rPr>
              <a:t>березах радостно щебечут </a:t>
            </a:r>
            <a:r>
              <a:rPr lang="ru-RU" sz="4000" b="1" dirty="0" smtClean="0">
                <a:latin typeface="Segoe Script" pitchFamily="34" charset="0"/>
              </a:rPr>
              <a:t>птицы. </a:t>
            </a:r>
            <a:endParaRPr lang="ru-RU" sz="4000" dirty="0" smtClean="0">
              <a:latin typeface="Segoe Script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ц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28600"/>
            <a:ext cx="1066800" cy="13032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Озаглавьте   текст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sz="4000" dirty="0" smtClean="0"/>
              <a:t>У природы четыре времени года. Идут они строго друг за другом. За щедрой осенью следует седая зима. На смену зиме спешит  весна. За весной приходит лето. За летом опять  осень. Так и ходят времена года по кругу.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618</TotalTime>
  <Words>254</Words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Презентация к логопедическому занятию для учащихся  2-ых классов с ОВЗ Тема: «Предложение как единица речи»  </vt:lpstr>
      <vt:lpstr>Слайд 2</vt:lpstr>
      <vt:lpstr>ВНИМАНИЕ: ПРАВИЛО!</vt:lpstr>
      <vt:lpstr>ВНИМАНИЕ: ПРАВИЛО!</vt:lpstr>
      <vt:lpstr>ВНИМАНИЕ: ПРАВИЛО!</vt:lpstr>
      <vt:lpstr>Слайд 6</vt:lpstr>
      <vt:lpstr>Слайд 7</vt:lpstr>
      <vt:lpstr>Слайд 8</vt:lpstr>
      <vt:lpstr>Озаглавьте   текст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логопедическому занятию для учащихся  1-2-ых классов с ОВЗ Тема: «Предложение как единица речи»  </dc:title>
  <dc:creator>Надежда</dc:creator>
  <cp:lastModifiedBy>Надежда</cp:lastModifiedBy>
  <cp:revision>51</cp:revision>
  <dcterms:created xsi:type="dcterms:W3CDTF">2015-10-24T11:13:41Z</dcterms:created>
  <dcterms:modified xsi:type="dcterms:W3CDTF">2015-10-24T21:42:26Z</dcterms:modified>
</cp:coreProperties>
</file>