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6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B6E89-C40D-43CC-864A-1431F6E1513D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70BCD-FF55-47C2-8A7F-3E38DDB88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68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E9D7D-AA52-4E2D-AEBA-57D813AB9D1A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6F682-5E68-4CA1-82B2-78FB37B0BC2B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32\Desktop\солнце заряд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80728"/>
            <a:ext cx="6912768" cy="3681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509120"/>
            <a:ext cx="6892686" cy="1287220"/>
          </a:xfrm>
        </p:spPr>
        <p:txBody>
          <a:bodyPr/>
          <a:lstStyle/>
          <a:p>
            <a:r>
              <a:rPr lang="ru-RU" sz="3200" dirty="0" smtClean="0"/>
              <a:t>« Утренняя гимнастика как залог хорошего здоровья»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6021288"/>
            <a:ext cx="4320480" cy="553616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Выполнила:  инструктор по физической культуре </a:t>
            </a:r>
            <a:r>
              <a:rPr lang="ru-RU" sz="1400" dirty="0" err="1" smtClean="0"/>
              <a:t>Едифанова</a:t>
            </a:r>
            <a:r>
              <a:rPr lang="ru-RU" sz="1400" dirty="0" smtClean="0"/>
              <a:t> Алсу </a:t>
            </a:r>
            <a:r>
              <a:rPr lang="ru-RU" sz="1400" dirty="0" err="1" smtClean="0"/>
              <a:t>Наурузгалиевна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340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3"/>
            <a:ext cx="8280920" cy="604867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При подборе использования комплексов зарядки, придерживаться основных требований: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• В зависимости от возраста ребенка и состояния его здоровья продолжительность утренней зарядки составляет: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2-4 лет – до 6минут;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4-5 лет - 8 минут;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5-6 лет - 10 минут;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6-7 лет - 12 минут.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Также увеличивается количество упражнений в зависимости от возраста ребенка: от 4-5 упражнений для младшего возраста и 6-8 упражнений для старшего дошкольного возраста. </a:t>
            </a:r>
          </a:p>
        </p:txBody>
      </p:sp>
      <p:pic>
        <p:nvPicPr>
          <p:cNvPr id="9218" name="Picture 2" descr="C:\Users\132\Desktop\девочка и маль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348880"/>
            <a:ext cx="4608512" cy="28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25113" cy="1368152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Что включает в себя комплекс упражнений для утренней гимнастики?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6459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Вводная часть: решает психологическую задачу: организовать, активизировать внимание детей, вызвать интерес, создать бодрое настроение.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Вводная </a:t>
            </a:r>
            <a:r>
              <a:rPr lang="ru-RU" dirty="0"/>
              <a:t>часть подготавливает организм к выполнению более сложных упражнений и начинается с различных видов ходьбы (на носочках, пятках, боком, с высоким подниманием колен, строевые упражнения) и бега с последующей ходьбой. Это небольшая разминка. </a:t>
            </a:r>
          </a:p>
        </p:txBody>
      </p:sp>
      <p:pic>
        <p:nvPicPr>
          <p:cNvPr id="10242" name="Picture 2" descr="C:\Users\132\Desktop\виды упраж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64" y="3356992"/>
            <a:ext cx="4176464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132\Desktop\виды упраж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264" y="3509392"/>
            <a:ext cx="4176464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76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55272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/>
              <a:t>Основная часть: в ней формируются двигательные навыки, развиваются физические качества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Общеразвивающие упражнения выполняются с предметами и без предметов, с нестандартным оборудованием (сделанное своими руками: ленты, мешочки, тканевые мячи, пластиковые бутылки, и т. д.) 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dirty="0"/>
              <a:t> Заключительная часть: ее назначение снизить физическую нагрузку, спокойное состояние </a:t>
            </a:r>
            <a:r>
              <a:rPr lang="ru-RU" dirty="0" smtClean="0"/>
              <a:t>ребенка. В </a:t>
            </a:r>
            <a:r>
              <a:rPr lang="ru-RU" dirty="0"/>
              <a:t>заключительной части проводится ходьба в умеренном темпе и игры малой подвижности для восстановления дыхания, включаются элементы здоровье сберегающих технологий, способствующие полноценному физическому развитию</a:t>
            </a:r>
            <a:r>
              <a:rPr lang="ru-RU" dirty="0" smtClean="0"/>
              <a:t>:</a:t>
            </a: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1. упражнения на восстановление дыхания.</a:t>
            </a:r>
          </a:p>
          <a:p>
            <a:pPr marL="0" indent="0">
              <a:lnSpc>
                <a:spcPct val="120000"/>
              </a:lnSpc>
              <a:buNone/>
            </a:pP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2. Пальчиковые гимнастики.</a:t>
            </a:r>
          </a:p>
          <a:p>
            <a:pPr>
              <a:lnSpc>
                <a:spcPct val="120000"/>
              </a:lnSpc>
            </a:pP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3. Упражнения для глаз.</a:t>
            </a:r>
          </a:p>
          <a:p>
            <a:pPr>
              <a:lnSpc>
                <a:spcPct val="120000"/>
              </a:lnSpc>
            </a:pPr>
            <a:endParaRPr lang="ru-RU" dirty="0"/>
          </a:p>
          <a:p>
            <a:pPr>
              <a:lnSpc>
                <a:spcPct val="120000"/>
              </a:lnSpc>
            </a:pPr>
            <a:r>
              <a:rPr lang="ru-RU" dirty="0"/>
              <a:t>4. Упражнения для профилактики плоскостопия, массаж, самомассаж и другие. </a:t>
            </a:r>
          </a:p>
        </p:txBody>
      </p:sp>
      <p:pic>
        <p:nvPicPr>
          <p:cNvPr id="8195" name="Picture 3" descr="C:\Users\132\Desktop\пальчик ги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33056"/>
            <a:ext cx="381642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77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834750"/>
            <a:ext cx="7125113" cy="924475"/>
          </a:xfrm>
        </p:spPr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СПАСИБО ЗА ВНИМАНИЕ!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240" y="1916832"/>
            <a:ext cx="7125112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</a:t>
            </a:r>
          </a:p>
          <a:p>
            <a:pPr marL="0" indent="0">
              <a:buNone/>
            </a:pPr>
            <a:r>
              <a:rPr lang="ru-RU" sz="3600" dirty="0" smtClean="0"/>
              <a:t>    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   Будьте здоровы!</a:t>
            </a:r>
            <a:endParaRPr lang="ru-RU" sz="3600" dirty="0"/>
          </a:p>
        </p:txBody>
      </p:sp>
      <p:pic>
        <p:nvPicPr>
          <p:cNvPr id="7170" name="Picture 2" descr="C:\Users\132\Desktop\послед стр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02430"/>
            <a:ext cx="554461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25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234963" cy="1051519"/>
          </a:xfrm>
        </p:spPr>
        <p:txBody>
          <a:bodyPr/>
          <a:lstStyle/>
          <a:p>
            <a:r>
              <a:rPr lang="ru-RU" dirty="0" smtClean="0"/>
              <a:t>Лучше средства от хвори нет – делай зарядку до старости лет.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132\Desktop\наклон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6840759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56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2" y="3284984"/>
            <a:ext cx="7450989" cy="34563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Утренняя гимнастика – одно из средств оздоровления и профилактики болезней.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Утренняя гимнастика – это комплекс упражнений, который настраивает, заряжает весь организм человека положительной энергией и бодростью на весь предстоящий день в целом. </a:t>
            </a:r>
          </a:p>
        </p:txBody>
      </p:sp>
      <p:pic>
        <p:nvPicPr>
          <p:cNvPr id="3074" name="Picture 2" descr="C:\Users\132\Desktop\на пол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6984776" cy="288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8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Цель: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формирование и совершенствование двигательных навыков при помощи утренней гимнастики, сохранение и укрепление здоровья ребенка, изучение и внедрение инновационных приёмов и подходов в проведении утренней гимнастики в ДОУ.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Утренняя гимнастика является неотъемлемым организующим моментом в режиме дня, приучает детей к определенной дисциплине, порядку. </a:t>
            </a:r>
          </a:p>
        </p:txBody>
      </p:sp>
      <p:pic>
        <p:nvPicPr>
          <p:cNvPr id="4098" name="Picture 2" descr="C:\Users\132\Desktop\колобо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5038935" cy="244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4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62955" cy="1411559"/>
          </a:xfrm>
        </p:spPr>
        <p:txBody>
          <a:bodyPr/>
          <a:lstStyle/>
          <a:p>
            <a:r>
              <a:rPr lang="ru-RU" dirty="0"/>
              <a:t>Какой должна быть утренняя гимнастика?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76872"/>
            <a:ext cx="7920880" cy="4267461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. Регулярной, систематической. Оздоровительный эффект достигается с помощью систематического выполнения.</a:t>
            </a:r>
          </a:p>
          <a:p>
            <a:endParaRPr lang="ru-RU" dirty="0"/>
          </a:p>
          <a:p>
            <a:r>
              <a:rPr lang="ru-RU" dirty="0"/>
              <a:t>2. Умеренной. Все упражнения желательно выполнять в умеренном темпе во избежание переутомления ребенка.</a:t>
            </a:r>
          </a:p>
          <a:p>
            <a:endParaRPr lang="ru-RU" dirty="0"/>
          </a:p>
          <a:p>
            <a:r>
              <a:rPr lang="ru-RU" dirty="0"/>
              <a:t>3. Доступной. Упражнения должны быть простыми и знакомыми, чтобы детям не пришлось затрачивать много усилий для их освоения. </a:t>
            </a:r>
          </a:p>
        </p:txBody>
      </p:sp>
      <p:pic>
        <p:nvPicPr>
          <p:cNvPr id="5122" name="Picture 2" descr="C:\Users\132\Desktop\виды ги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24744"/>
            <a:ext cx="388843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4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332656"/>
            <a:ext cx="7125112" cy="626469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/>
              <a:t>Постепенной. От простого упражнения к сложному. Нагрузка увеличивается и снижается так же постепенно, чтобы привести организм в относительно спокойное состояние.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5. Разнообразной. Заменять упражнения на новые, чтобы поддерживать интерес ребенка. </a:t>
            </a:r>
          </a:p>
        </p:txBody>
      </p:sp>
      <p:pic>
        <p:nvPicPr>
          <p:cNvPr id="6146" name="Picture 2" descr="C:\Users\132\Desktop\сюжет ги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63367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71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"/>
            <a:ext cx="7125113" cy="764704"/>
          </a:xfrm>
        </p:spPr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</a:rPr>
              <a:t>        Формы </a:t>
            </a:r>
            <a:r>
              <a:rPr lang="ru-RU" sz="2800" dirty="0">
                <a:solidFill>
                  <a:srgbClr val="002060"/>
                </a:solidFill>
              </a:rPr>
              <a:t>утренней гимнастики.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976664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- </a:t>
            </a:r>
            <a:r>
              <a:rPr lang="ru-RU" dirty="0"/>
              <a:t>традиционная форма с использованием обще-развивающих упражнений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/>
              <a:t>– обыгрывание какого-нибудь сюжета: «На прогулке», «Мы в лес ходили</a:t>
            </a:r>
            <a:r>
              <a:rPr lang="ru-RU" dirty="0" smtClean="0"/>
              <a:t>»,</a:t>
            </a:r>
            <a:endParaRPr lang="ru-RU" dirty="0"/>
          </a:p>
          <a:p>
            <a:pPr algn="just"/>
            <a:r>
              <a:rPr lang="ru-RU" dirty="0"/>
              <a:t>– игрового характера (из 3-4 подвижных игр) 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/>
              <a:t>– с использованием элементов ритмической гимнастики, танцевальных движений, хороводов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/>
              <a:t>Чаще всего в детском саду, музыкальным инструментом воспитателя, при проведении гимнастики является бубен. Он, безусловно, помогает ощущать ритм, но абсолютно не несет эмоциональной привлекательности, которая очень важна для детей дошкольного возраста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>Для проведения </a:t>
            </a:r>
            <a:r>
              <a:rPr lang="ru-RU" dirty="0" smtClean="0"/>
              <a:t> </a:t>
            </a:r>
            <a:r>
              <a:rPr lang="ru-RU" dirty="0"/>
              <a:t>гимнастики используются нетрадиционные формы физкультурно-оздоровительной работы (комплексы танцевально-ритмических движений с использованием музыкального </a:t>
            </a:r>
            <a:r>
              <a:rPr lang="ru-RU" dirty="0" smtClean="0"/>
              <a:t>центра).  Гимнастика </a:t>
            </a:r>
            <a:r>
              <a:rPr lang="ru-RU" dirty="0"/>
              <a:t>в форме танцевальных упражнений облегчает процесс запоминания и освоения движений, повышает эмоциональный фон, способствует развитию мышления, воображения и творческих способностей ребёнка. </a:t>
            </a:r>
          </a:p>
        </p:txBody>
      </p:sp>
    </p:spTree>
    <p:extLst>
      <p:ext uri="{BB962C8B-B14F-4D97-AF65-F5344CB8AC3E}">
        <p14:creationId xmlns:p14="http://schemas.microsoft.com/office/powerpoint/2010/main" val="385654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496944" cy="6336704"/>
          </a:xfrm>
        </p:spPr>
        <p:txBody>
          <a:bodyPr>
            <a:noAutofit/>
          </a:bodyPr>
          <a:lstStyle/>
          <a:p>
            <a:r>
              <a:rPr lang="ru-RU" sz="1600" dirty="0"/>
              <a:t> – оздоровительный бег (проводится на участке в течение 3-5 минут с постепенным увеличением расстояния, интенсивности, времени) ;</a:t>
            </a:r>
          </a:p>
          <a:p>
            <a:pPr marL="0" indent="0">
              <a:buNone/>
            </a:pPr>
            <a:r>
              <a:rPr lang="ru-RU" sz="1600" dirty="0" smtClean="0"/>
              <a:t>– </a:t>
            </a:r>
            <a:r>
              <a:rPr lang="ru-RU" sz="1600" dirty="0"/>
              <a:t>с использованием полосы препятствий (можно создавать различные полосы препятствия с использованием разнообразных модулей) ;</a:t>
            </a:r>
          </a:p>
          <a:p>
            <a:pPr marL="0" indent="0">
              <a:buNone/>
            </a:pPr>
            <a:r>
              <a:rPr lang="ru-RU" sz="1600" dirty="0" smtClean="0"/>
              <a:t>– </a:t>
            </a:r>
            <a:r>
              <a:rPr lang="ru-RU" sz="1600" dirty="0"/>
              <a:t>с использованием простейших тренажеров: детский эспандер, гимнастический ролик и т. д.) и тренажеров сложного устройства («Велосипед», «Гребля», «Беговая дорожка», «Батут» и др.)</a:t>
            </a:r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r>
              <a:rPr lang="ru-RU" sz="1600" dirty="0" smtClean="0"/>
              <a:t>К </a:t>
            </a:r>
            <a:r>
              <a:rPr lang="ru-RU" sz="1600" dirty="0"/>
              <a:t>нетрадиционным формам относят и игровой </a:t>
            </a:r>
            <a:r>
              <a:rPr lang="ru-RU" sz="1600" dirty="0" err="1"/>
              <a:t>стретчинг</a:t>
            </a:r>
            <a:r>
              <a:rPr lang="ru-RU" sz="1600" dirty="0"/>
              <a:t>.</a:t>
            </a:r>
          </a:p>
          <a:p>
            <a:endParaRPr lang="ru-RU" sz="1600" dirty="0"/>
          </a:p>
          <a:p>
            <a:pPr marL="0" indent="0">
              <a:buNone/>
            </a:pPr>
            <a:r>
              <a:rPr lang="ru-RU" sz="1600" dirty="0"/>
              <a:t>- Игровой </a:t>
            </a:r>
            <a:r>
              <a:rPr lang="ru-RU" sz="1600" dirty="0" err="1"/>
              <a:t>стретчинг</a:t>
            </a:r>
            <a:r>
              <a:rPr lang="ru-RU" sz="1600" dirty="0"/>
              <a:t> – это специально подобранные упражнения на растяжку мышц, проводимые с детьми в игровой форме.</a:t>
            </a:r>
          </a:p>
          <a:p>
            <a:endParaRPr lang="ru-RU" sz="1600" dirty="0"/>
          </a:p>
          <a:p>
            <a:endParaRPr lang="ru-RU" sz="800" dirty="0"/>
          </a:p>
        </p:txBody>
      </p:sp>
      <p:pic>
        <p:nvPicPr>
          <p:cNvPr id="12290" name="Picture 2" descr="C:\Users\132\Desktop\бе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64904"/>
            <a:ext cx="489654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132\Desktop\бе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112" y="2717304"/>
            <a:ext cx="489654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69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352927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100" dirty="0"/>
              <a:t>- </a:t>
            </a:r>
            <a:r>
              <a:rPr lang="ru-RU" sz="2100" dirty="0" err="1"/>
              <a:t>Фитбол</a:t>
            </a:r>
            <a:r>
              <a:rPr lang="ru-RU" sz="2100" dirty="0"/>
              <a:t>-гимнастика уникальна по своему воздействию на организм занимающихся. Упражнения на мячах обладают оздоровительным эффектом, который подтвержден опытом работы специализированных коррекционных и реабилитационных медицинских центров. За счет механической вибрации и амортизационной функции мяча при выполнении упражнений улучшаются обмен веществ, кровообращение и микро-динамика в межпозвонковых дисках и внутренних органах.</a:t>
            </a:r>
          </a:p>
          <a:p>
            <a:pPr marL="0" indent="0">
              <a:buNone/>
            </a:pPr>
            <a:endParaRPr lang="ru-RU" sz="2100" dirty="0"/>
          </a:p>
          <a:p>
            <a:pPr marL="0" indent="0">
              <a:buNone/>
            </a:pPr>
            <a:endParaRPr lang="ru-RU" sz="2100" dirty="0" smtClean="0"/>
          </a:p>
          <a:p>
            <a:pPr marL="0" indent="0">
              <a:buNone/>
            </a:pPr>
            <a:endParaRPr lang="ru-RU" sz="2100" dirty="0" smtClean="0"/>
          </a:p>
          <a:p>
            <a:pPr marL="0" indent="0">
              <a:buNone/>
            </a:pPr>
            <a:r>
              <a:rPr lang="ru-RU" sz="2100" dirty="0" smtClean="0"/>
              <a:t>- </a:t>
            </a:r>
            <a:r>
              <a:rPr lang="ru-RU" sz="2100" dirty="0"/>
              <a:t>Степ-</a:t>
            </a:r>
            <a:r>
              <a:rPr lang="ru-RU" sz="2100" dirty="0" err="1"/>
              <a:t>aэробикa</a:t>
            </a:r>
            <a:r>
              <a:rPr lang="ru-RU" sz="2100" dirty="0"/>
              <a:t> - ритмичные движения вверх и вниз по </a:t>
            </a:r>
            <a:r>
              <a:rPr lang="ru-RU" sz="2100" dirty="0" err="1"/>
              <a:t>cпециaльной</a:t>
            </a:r>
            <a:r>
              <a:rPr lang="ru-RU" sz="2100" dirty="0"/>
              <a:t> </a:t>
            </a:r>
            <a:r>
              <a:rPr lang="ru-RU" sz="2100" dirty="0" err="1"/>
              <a:t>cтеп-плaтформе</a:t>
            </a:r>
            <a:r>
              <a:rPr lang="ru-RU" sz="2100" dirty="0"/>
              <a:t>. В </a:t>
            </a:r>
            <a:r>
              <a:rPr lang="ru-RU" sz="2100" dirty="0" err="1"/>
              <a:t>зaвиcимоcти</a:t>
            </a:r>
            <a:r>
              <a:rPr lang="ru-RU" sz="2100" dirty="0"/>
              <a:t> от уровня </a:t>
            </a:r>
            <a:r>
              <a:rPr lang="ru-RU" sz="2100" dirty="0" err="1"/>
              <a:t>cложноcти</a:t>
            </a:r>
            <a:r>
              <a:rPr lang="ru-RU" sz="2100" dirty="0"/>
              <a:t> ее </a:t>
            </a:r>
            <a:r>
              <a:rPr lang="ru-RU" sz="2100" dirty="0" err="1"/>
              <a:t>выcотa</a:t>
            </a:r>
            <a:r>
              <a:rPr lang="ru-RU" sz="2100" dirty="0"/>
              <a:t> </a:t>
            </a:r>
            <a:r>
              <a:rPr lang="ru-RU" sz="2100" dirty="0" err="1"/>
              <a:t>меняетcя</a:t>
            </a:r>
            <a:r>
              <a:rPr lang="ru-RU" sz="2100" dirty="0"/>
              <a:t>. </a:t>
            </a:r>
            <a:r>
              <a:rPr lang="ru-RU" sz="2100" dirty="0" err="1"/>
              <a:t>Онa</a:t>
            </a:r>
            <a:r>
              <a:rPr lang="ru-RU" sz="2100" dirty="0"/>
              <a:t> </a:t>
            </a:r>
            <a:r>
              <a:rPr lang="ru-RU" sz="2100" dirty="0" err="1"/>
              <a:t>рaзвивaет</a:t>
            </a:r>
            <a:r>
              <a:rPr lang="ru-RU" sz="2100" dirty="0"/>
              <a:t> </a:t>
            </a:r>
            <a:r>
              <a:rPr lang="ru-RU" sz="2100" dirty="0" err="1"/>
              <a:t>подвижноcть</a:t>
            </a:r>
            <a:r>
              <a:rPr lang="ru-RU" sz="2100" dirty="0"/>
              <a:t> в </a:t>
            </a:r>
            <a:r>
              <a:rPr lang="ru-RU" sz="2100" dirty="0" err="1"/>
              <a:t>cуcтaвaх</a:t>
            </a:r>
            <a:r>
              <a:rPr lang="ru-RU" sz="2100" dirty="0"/>
              <a:t>, формирует </a:t>
            </a:r>
            <a:r>
              <a:rPr lang="ru-RU" sz="2100" dirty="0" err="1"/>
              <a:t>cвод</a:t>
            </a:r>
            <a:r>
              <a:rPr lang="ru-RU" sz="2100" dirty="0"/>
              <a:t> </a:t>
            </a:r>
            <a:r>
              <a:rPr lang="ru-RU" sz="2100" dirty="0" err="1"/>
              <a:t>cтопы</a:t>
            </a:r>
            <a:r>
              <a:rPr lang="ru-RU" sz="2100" dirty="0"/>
              <a:t>, тренирует </a:t>
            </a:r>
            <a:r>
              <a:rPr lang="ru-RU" sz="2100" dirty="0" err="1"/>
              <a:t>рaвновеcие</a:t>
            </a:r>
            <a:r>
              <a:rPr lang="ru-RU" sz="2100" dirty="0"/>
              <a:t> и позволяет </a:t>
            </a:r>
            <a:r>
              <a:rPr lang="ru-RU" sz="2100" dirty="0" err="1"/>
              <a:t>cжигaть</a:t>
            </a:r>
            <a:r>
              <a:rPr lang="ru-RU" sz="2100" dirty="0"/>
              <a:t> большое </a:t>
            </a:r>
            <a:r>
              <a:rPr lang="ru-RU" sz="2100" dirty="0" err="1"/>
              <a:t>количеcтво</a:t>
            </a:r>
            <a:r>
              <a:rPr lang="ru-RU" sz="2100" dirty="0"/>
              <a:t> </a:t>
            </a:r>
            <a:r>
              <a:rPr lang="ru-RU" sz="2100" dirty="0" err="1"/>
              <a:t>кaлорий</a:t>
            </a:r>
            <a:r>
              <a:rPr lang="ru-RU" sz="2100" dirty="0"/>
              <a:t>.</a:t>
            </a:r>
          </a:p>
          <a:p>
            <a:pPr marL="0" indent="0">
              <a:buNone/>
            </a:pPr>
            <a:endParaRPr lang="ru-RU" sz="2100" dirty="0"/>
          </a:p>
          <a:p>
            <a:pPr marL="0" indent="0">
              <a:buNone/>
            </a:pPr>
            <a:r>
              <a:rPr lang="ru-RU" sz="2100" dirty="0"/>
              <a:t>- Гимнастика с элементами дыхательной, пальчиковой гимнастики и с упражнениями для профилактики нарушения осанки. </a:t>
            </a:r>
          </a:p>
        </p:txBody>
      </p:sp>
      <p:pic>
        <p:nvPicPr>
          <p:cNvPr id="11266" name="Picture 2" descr="C:\Users\132\Desktop\фи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348880"/>
            <a:ext cx="2952328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9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559</TotalTime>
  <Words>729</Words>
  <Application>Microsoft Office PowerPoint</Application>
  <PresentationFormat>Экран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Summer</vt:lpstr>
      <vt:lpstr>« Утренняя гимнастика как залог хорошего здоровья»</vt:lpstr>
      <vt:lpstr>Лучше средства от хвори нет – делай зарядку до старости лет.</vt:lpstr>
      <vt:lpstr>Презентация PowerPoint</vt:lpstr>
      <vt:lpstr>Презентация PowerPoint</vt:lpstr>
      <vt:lpstr>Какой должна быть утренняя гимнастика? </vt:lpstr>
      <vt:lpstr>Презентация PowerPoint</vt:lpstr>
      <vt:lpstr>        Формы утренней гимнастики. </vt:lpstr>
      <vt:lpstr>Презентация PowerPoint</vt:lpstr>
      <vt:lpstr>Презентация PowerPoint</vt:lpstr>
      <vt:lpstr>Презентация PowerPoint</vt:lpstr>
      <vt:lpstr>Что включает в себя комплекс упражнений для утренней гимнастики?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Утренняя гимнастика как залог хорошего здоровья»</dc:title>
  <dc:creator>132</dc:creator>
  <cp:lastModifiedBy>132</cp:lastModifiedBy>
  <cp:revision>20</cp:revision>
  <dcterms:created xsi:type="dcterms:W3CDTF">2015-01-26T12:54:35Z</dcterms:created>
  <dcterms:modified xsi:type="dcterms:W3CDTF">2015-10-14T19:05:13Z</dcterms:modified>
</cp:coreProperties>
</file>