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6C8F7-D8E7-4FEF-8B85-6E41135855D3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371BB7-7B23-4322-BDE8-FFD00BF45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ТРУДОВОЕ ВОСПИТАНИЕ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Сущность , цели , задачи .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</a:rPr>
              <a:t>педагогическая категория обозначает процесс ознакомления учащихся с различными профессиями и видами труда и оказания им помощи в выборе своей будущей профессии и специальности в соответствии с имеющимися склонностями и способностями.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СУЩНОСТЬ ТРУДОВОГО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Трудовое воспитание есть процесс организации и стимулирования разнообразной трудовой деятельности учащихся и формирования у них добросовестного отношения к выполняемой работе, проявлению в ней инициативы, творчества, стремления к достижению более высоких результатов.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ТРУДОВОГО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  <a:scene3d>
              <a:camera prst="orthographicFront"/>
              <a:lightRig rig="threePt" dir="t"/>
            </a:scene3d>
            <a:sp3d prstMaterial="dkEdge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создание условий для подготовки молодежи к трудовой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способствование воспитанию и развитию инициативной, творческой, предприимчивой личности, ее самоопределению в будущей профессиональной карьере. </a:t>
            </a:r>
          </a:p>
          <a:p>
            <a:r>
              <a:rPr lang="ru-RU" dirty="0" smtClean="0"/>
              <a:t>Научить учащихся пользоваться доступными методиками выявления интересов, склонностей, способностей, оценивать свои качества при выборе профессии; соотносить индивидуальные особенности личности с требованиями выбранной профессии; работать с </a:t>
            </a:r>
            <a:r>
              <a:rPr lang="ru-RU" dirty="0" err="1" smtClean="0"/>
              <a:t>профессиограммами</a:t>
            </a:r>
            <a:r>
              <a:rPr lang="ru-RU" dirty="0" smtClean="0"/>
              <a:t> и другими справочными источниками с использованием информационных технологий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ТРУДОВОГО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 smtClean="0"/>
              <a:t>условий для подготовки личности, ориентирующейся в современной общественной ситуации, способной к самореализации, владеющей приемами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способной действовать в ситуациях неопределенности, поддерживающий физическое здоровье свое и окружающих. </a:t>
            </a:r>
            <a:endParaRPr lang="ru-RU" dirty="0" smtClean="0"/>
          </a:p>
          <a:p>
            <a:r>
              <a:rPr lang="ru-RU" dirty="0" smtClean="0"/>
              <a:t>Развитие способности к самоорганизации, планированию и реализации целей, оценке результатов деятельности, рефлексивному ее анализу; обеспечение социальной защиты выпускников школы через обучение профессиям, социально значимым, престижным, хорошо оплачиваемым, создающим  условия для творческой деятельности и профессионального роста. </a:t>
            </a:r>
            <a:endParaRPr lang="ru-RU" dirty="0" smtClean="0"/>
          </a:p>
          <a:p>
            <a:r>
              <a:rPr lang="ru-RU" dirty="0" smtClean="0"/>
              <a:t>Обеспечение возможности </a:t>
            </a:r>
            <a:r>
              <a:rPr lang="ru-RU" dirty="0" smtClean="0"/>
              <a:t>профессионального выбора(экономическое</a:t>
            </a:r>
            <a:r>
              <a:rPr lang="ru-RU" dirty="0" smtClean="0"/>
              <a:t>, </a:t>
            </a:r>
            <a:r>
              <a:rPr lang="ru-RU" dirty="0" smtClean="0"/>
              <a:t>техническое</a:t>
            </a:r>
            <a:r>
              <a:rPr lang="ru-RU" dirty="0" smtClean="0"/>
              <a:t>, гуманитарное, художественное направления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ПРОФОРИЕНТАЦИЯ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Под профессиональной ориентацией </a:t>
            </a:r>
            <a:r>
              <a:rPr lang="ru-RU" dirty="0" smtClean="0"/>
              <a:t>понимается </a:t>
            </a:r>
            <a:r>
              <a:rPr lang="ru-RU" dirty="0" smtClean="0"/>
              <a:t>определенная деятельность по оказанию помощи школьникам в выборе профессии. Это совокупность психолого-педагогических, медицинских и организационных мер воздействия на учащихся с целью выявления и формирования их профессиональных интересов и способностей и влияние на выбор ими профессии в соответствии с социально-экономическими потребностями, личными склонностями, психическими и физическими возможностями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Педагогически важно раскрыть учащимся содержание профессионального труда, требования предъявляемые профессией к человеку.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Успешное формирование личности в современной школе может осуществляться только на основе разумного организованного соединения учебно-воспитательной работы с практической трудовой профессиональной деятельностью.</a:t>
            </a:r>
          </a:p>
          <a:p>
            <a:pPr>
              <a:buNone/>
            </a:pPr>
            <a:r>
              <a:rPr lang="ru-RU" dirty="0" smtClean="0"/>
              <a:t>Труд – основной источник материального и духовного богатства общества.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343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ТРУДОВОЕ ВОСПИТАНИЕ</vt:lpstr>
      <vt:lpstr>СУЩНОСТЬ ТРУДОВОГО ВОСПИТАНИЯ</vt:lpstr>
      <vt:lpstr>ЦЕЛИ ТРУДОВОГО ВОСПИТАНИЯ</vt:lpstr>
      <vt:lpstr>ЗАДАЧИ ТРУДОВОГО ВОСПИТАНИЯ</vt:lpstr>
      <vt:lpstr>ПРОФОРИЕНТАЦИЯ ШКОЛЬНИКОВ</vt:lpstr>
      <vt:lpstr>ЗАКЛЮЧЕНИЕ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ВОСПИТАНИЕ</dc:title>
  <dc:creator>Миха</dc:creator>
  <cp:lastModifiedBy>Миха</cp:lastModifiedBy>
  <cp:revision>15</cp:revision>
  <dcterms:created xsi:type="dcterms:W3CDTF">2010-04-27T07:32:22Z</dcterms:created>
  <dcterms:modified xsi:type="dcterms:W3CDTF">2010-04-28T11:35:05Z</dcterms:modified>
</cp:coreProperties>
</file>