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9" r:id="rId1"/>
  </p:sldMasterIdLst>
  <p:sldIdLst>
    <p:sldId id="270" r:id="rId2"/>
    <p:sldId id="272" r:id="rId3"/>
    <p:sldId id="275" r:id="rId4"/>
    <p:sldId id="273" r:id="rId5"/>
    <p:sldId id="271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7FB8"/>
    <a:srgbClr val="DEEC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-9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760740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1384732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99040010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8494297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13393242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1847919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969036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668137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4333902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3341511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9476137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588340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3868830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727049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4505404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6334157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6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transition spd="slow">
    <p:fade/>
    <p:sndAc>
      <p:stSnd>
        <p:snd r:embed="rId18" name="chimes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&#1048;&#1084;&#1077;&#1085;&#1085;&#1099;&#1077;%20&#1087;&#1072;&#1087;&#1082;&#1080;\&#1051;&#1102;&#1073;&#1072;&#1096;&#1072;\&#1055;&#1088;&#1077;&#1079;&#1077;&#1085;&#1090;&#1072;&#1094;&#1080;&#1080;\&#1055;&#1088;&#1077;&#1079;&#1077;&#1085;&#1090;&#1072;&#1094;&#1080;&#1080;%202015\&#1052;&#1080;&#1088;%20&#1089;&#1090;&#1077;&#1082;&#1083;&#1072;\&#1060;&#1072;&#1085;&#1090;&#1072;&#1079;&#1080;&#1103;%20&#1085;&#1072;%20&#1073;&#1086;&#1082;&#1072;&#1083;&#1072;&#1093;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Удивительный мир стекла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/>
              <a:t>Мультимедийное</a:t>
            </a:r>
            <a:r>
              <a:rPr lang="ru-RU" b="1" dirty="0" smtClean="0"/>
              <a:t> приложение к опытно-экспериментальной деятельности с детьми старшего возраста 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Именные папки\Любаша\Презентации\Презентации 2015\Мир стекла\Художественное стекло фото\1494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5388" y="520891"/>
            <a:ext cx="4131861" cy="5786920"/>
          </a:xfrm>
          <a:prstGeom prst="rect">
            <a:avLst/>
          </a:prstGeom>
          <a:noFill/>
        </p:spPr>
      </p:pic>
      <p:pic>
        <p:nvPicPr>
          <p:cNvPr id="36867" name="Picture 3" descr="D:\Именные папки\Любаша\Презентации\Презентации 2015\Мир стекла\Художественное стекло фото\75f3bcc629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760" y="516503"/>
            <a:ext cx="5883767" cy="57913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Именные папки\Любаша\Презентации\Презентации 2015\Мир стекла\Художественное стекло фото\tov-mg6-vaza-antichn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881" y="368138"/>
            <a:ext cx="6111310" cy="61113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Именные папки\Любаша\Презентации\Презентации 2015\Мир стекла\Художественное стекло фото\438c07c5f3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2583" y="454268"/>
            <a:ext cx="7868726" cy="59507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Именные папки\Любаша\Презентации\Презентации 2015\Мир стекла\Художественное стекло фото\2492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868" y="463602"/>
            <a:ext cx="5937815" cy="59378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269147" cy="1491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Автор-исполнитель игры на бокалах - Тимофей </a:t>
            </a:r>
            <a:r>
              <a:rPr lang="ru-RU" dirty="0" err="1" smtClean="0"/>
              <a:t>Винковский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«Зима» А. </a:t>
            </a:r>
            <a:r>
              <a:rPr lang="ru-RU" dirty="0" err="1" smtClean="0"/>
              <a:t>Вивальди</a:t>
            </a:r>
            <a:r>
              <a:rPr lang="ru-RU" dirty="0" smtClean="0"/>
              <a:t> http://www.youtube.com/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7422" y="2417735"/>
            <a:ext cx="3625699" cy="284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Фантазия на бокалах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04898" y="2422579"/>
            <a:ext cx="5164083" cy="2870508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Именные папки\Любаша\Презентации\Презентации 2015\Мир стекла\Художественное стекло фото\92556152_5040093_Ice_Backgrounds7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788" y="588934"/>
            <a:ext cx="5718875" cy="5718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99282" y="6013343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Мороз – художник по стеклу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Именные папки\Любаша\Презентации\Презентации 2015\Мир стекла\Художественное стекло фото\84371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262" y="452411"/>
            <a:ext cx="8412975" cy="6010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Именные папки\Любаша\Презентации\Презентации 2015\Мир стекла\Художественное стекло фото\94255308_8__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188" y="1014314"/>
            <a:ext cx="9707049" cy="49835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менные папки\Любаша\Презентации\Презентации 2015\Мир стекла\Художественное стекло фото\work-4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5095" y="563203"/>
            <a:ext cx="9500065" cy="5713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Именные папки\Любаша\Презентации\Презентации 2015\Мир стекла\Художественное стекло фото\4601235_apm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425" y="387270"/>
            <a:ext cx="5953125" cy="595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Именные папки\Любаша\Презентации\Презентации 2015\Мир стекла\Художественное стекло фото\1317205440_122584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4164" y="617556"/>
            <a:ext cx="8477572" cy="5647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Именные папки\Любаша\Презентации\Презентации 2015\Мир стекла\Художественное стекло фото\1265957044_dsc01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071" y="517148"/>
            <a:ext cx="7745278" cy="5803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Именные папки\Любаша\Презентации\Презентации 2015\Мир стекла\Художественное стекло фото\746337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93" y="535982"/>
            <a:ext cx="8864923" cy="5821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466</TotalTime>
  <Words>25</Words>
  <Application>Microsoft Office PowerPoint</Application>
  <PresentationFormat>Произвольный</PresentationFormat>
  <Paragraphs>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Удивительный мир стекла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Автор-исполнитель игры на бокалах - Тимофей Винковский.  «Зима» А. Вивальди http://www.youtube.com/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стекла 2015</dc:title>
  <dc:creator>lilugovaya@yandex.ru; Луговая Л.И.</dc:creator>
  <cp:lastModifiedBy>user</cp:lastModifiedBy>
  <cp:revision>39</cp:revision>
  <dcterms:created xsi:type="dcterms:W3CDTF">2014-12-04T19:03:55Z</dcterms:created>
  <dcterms:modified xsi:type="dcterms:W3CDTF">2015-01-26T17:47:15Z</dcterms:modified>
  <cp:version>2</cp:version>
</cp:coreProperties>
</file>