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85" r:id="rId3"/>
    <p:sldId id="283" r:id="rId4"/>
    <p:sldId id="284" r:id="rId5"/>
    <p:sldId id="282" r:id="rId6"/>
    <p:sldId id="257" r:id="rId7"/>
    <p:sldId id="260" r:id="rId8"/>
    <p:sldId id="259" r:id="rId9"/>
    <p:sldId id="262" r:id="rId10"/>
    <p:sldId id="265" r:id="rId11"/>
    <p:sldId id="272" r:id="rId12"/>
    <p:sldId id="274" r:id="rId13"/>
    <p:sldId id="277" r:id="rId14"/>
    <p:sldId id="268" r:id="rId15"/>
    <p:sldId id="273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3333CC"/>
    <a:srgbClr val="0000FF"/>
    <a:srgbClr val="00FF00"/>
    <a:srgbClr val="0F06BA"/>
    <a:srgbClr val="4BFB4F"/>
    <a:srgbClr val="B63C06"/>
    <a:srgbClr val="FF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86409" autoAdjust="0"/>
  </p:normalViewPr>
  <p:slideViewPr>
    <p:cSldViewPr>
      <p:cViewPr varScale="1">
        <p:scale>
          <a:sx n="97" d="100"/>
          <a:sy n="97" d="100"/>
        </p:scale>
        <p:origin x="-13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61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CC1DF7-6750-47AB-B41F-6726ED850DDB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97B214-32AA-4A29-A342-6CC0415C77F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Ознакомительно-диагностическое направление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CF6410-26C4-4348-B9CE-41658AA8999B}" type="parTrans" cxnId="{E174A09C-8ABD-4623-8C95-0A91F0AB236D}">
      <dgm:prSet/>
      <dgm:spPr/>
      <dgm:t>
        <a:bodyPr/>
        <a:lstStyle/>
        <a:p>
          <a:endParaRPr lang="ru-RU"/>
        </a:p>
      </dgm:t>
    </dgm:pt>
    <dgm:pt modelId="{1C69C743-367F-4750-BD6C-F86A26D8F84A}" type="sibTrans" cxnId="{E174A09C-8ABD-4623-8C95-0A91F0AB236D}">
      <dgm:prSet/>
      <dgm:spPr/>
      <dgm:t>
        <a:bodyPr/>
        <a:lstStyle/>
        <a:p>
          <a:endParaRPr lang="ru-RU"/>
        </a:p>
      </dgm:t>
    </dgm:pt>
    <dgm:pt modelId="{C31A7C30-3AED-4A32-B599-4E6B3B13974B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Беседы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52A1AC1-A90C-4816-B25C-9B392FAB0E29}" type="parTrans" cxnId="{46E1A0E3-00C5-4585-808C-8CBE341075B3}">
      <dgm:prSet/>
      <dgm:spPr/>
      <dgm:t>
        <a:bodyPr/>
        <a:lstStyle/>
        <a:p>
          <a:endParaRPr lang="ru-RU"/>
        </a:p>
      </dgm:t>
    </dgm:pt>
    <dgm:pt modelId="{609A3856-24FB-4B2F-99CD-C7BA4D459BC8}" type="sibTrans" cxnId="{46E1A0E3-00C5-4585-808C-8CBE341075B3}">
      <dgm:prSet/>
      <dgm:spPr/>
      <dgm:t>
        <a:bodyPr/>
        <a:lstStyle/>
        <a:p>
          <a:endParaRPr lang="ru-RU"/>
        </a:p>
      </dgm:t>
    </dgm:pt>
    <dgm:pt modelId="{74A87643-0EB2-405F-A31D-17243166E2DE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Родительские собрания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EEE5E1C-2597-4BC9-B3F1-5AC7002AA95C}" type="parTrans" cxnId="{58F59C71-634B-46E0-9C06-9C29AE885C68}">
      <dgm:prSet/>
      <dgm:spPr/>
      <dgm:t>
        <a:bodyPr/>
        <a:lstStyle/>
        <a:p>
          <a:endParaRPr lang="ru-RU"/>
        </a:p>
      </dgm:t>
    </dgm:pt>
    <dgm:pt modelId="{4DD959C7-6073-4377-9CA4-3A66ED19D886}" type="sibTrans" cxnId="{58F59C71-634B-46E0-9C06-9C29AE885C68}">
      <dgm:prSet/>
      <dgm:spPr/>
      <dgm:t>
        <a:bodyPr/>
        <a:lstStyle/>
        <a:p>
          <a:endParaRPr lang="ru-RU"/>
        </a:p>
      </dgm:t>
    </dgm:pt>
    <dgm:pt modelId="{B5545A4E-0F0A-473D-9208-1A04FCF3C978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Анкетирование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54DF8FF-1C8B-47BD-A717-A2C15CBEE9CD}" type="parTrans" cxnId="{9DF3228D-2492-4295-A6CF-CBE59EEEA937}">
      <dgm:prSet/>
      <dgm:spPr/>
      <dgm:t>
        <a:bodyPr/>
        <a:lstStyle/>
        <a:p>
          <a:endParaRPr lang="ru-RU"/>
        </a:p>
      </dgm:t>
    </dgm:pt>
    <dgm:pt modelId="{33E6679F-3843-41FD-AB66-06F3B9CAA417}" type="sibTrans" cxnId="{9DF3228D-2492-4295-A6CF-CBE59EEEA937}">
      <dgm:prSet/>
      <dgm:spPr/>
      <dgm:t>
        <a:bodyPr/>
        <a:lstStyle/>
        <a:p>
          <a:endParaRPr lang="ru-RU"/>
        </a:p>
      </dgm:t>
    </dgm:pt>
    <dgm:pt modelId="{6EE8C079-CCB0-414C-B5A8-F25E6B7AC8ED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Информирование о результатах наблюдений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61C0CE6-3FFD-4170-B25D-96B185A05CC0}" type="parTrans" cxnId="{5F376D61-12EB-4A9B-B2F0-6DB0C741D490}">
      <dgm:prSet/>
      <dgm:spPr/>
      <dgm:t>
        <a:bodyPr/>
        <a:lstStyle/>
        <a:p>
          <a:endParaRPr lang="ru-RU"/>
        </a:p>
      </dgm:t>
    </dgm:pt>
    <dgm:pt modelId="{D39C9A0D-AB78-4E2D-B510-A29051C5638E}" type="sibTrans" cxnId="{5F376D61-12EB-4A9B-B2F0-6DB0C741D490}">
      <dgm:prSet/>
      <dgm:spPr/>
      <dgm:t>
        <a:bodyPr/>
        <a:lstStyle/>
        <a:p>
          <a:endParaRPr lang="ru-RU"/>
        </a:p>
      </dgm:t>
    </dgm:pt>
    <dgm:pt modelId="{A3E42D6C-8D34-4D91-8405-D7364035E8F1}" type="pres">
      <dgm:prSet presAssocID="{F5CC1DF7-6750-47AB-B41F-6726ED850D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48131F-A9AD-45DE-95EF-F37B60338F4A}" type="pres">
      <dgm:prSet presAssocID="{7A97B214-32AA-4A29-A342-6CC0415C77FC}" presName="hierRoot1" presStyleCnt="0"/>
      <dgm:spPr/>
      <dgm:t>
        <a:bodyPr/>
        <a:lstStyle/>
        <a:p>
          <a:endParaRPr lang="ru-RU"/>
        </a:p>
      </dgm:t>
    </dgm:pt>
    <dgm:pt modelId="{2BC8B138-297A-48F3-91B3-6F64AA7B58EC}" type="pres">
      <dgm:prSet presAssocID="{7A97B214-32AA-4A29-A342-6CC0415C77FC}" presName="composite" presStyleCnt="0"/>
      <dgm:spPr/>
      <dgm:t>
        <a:bodyPr/>
        <a:lstStyle/>
        <a:p>
          <a:endParaRPr lang="ru-RU"/>
        </a:p>
      </dgm:t>
    </dgm:pt>
    <dgm:pt modelId="{97410185-7696-4DBE-B2C6-AD33BD60554C}" type="pres">
      <dgm:prSet presAssocID="{7A97B214-32AA-4A29-A342-6CC0415C77FC}" presName="background" presStyleLbl="node0" presStyleIdx="0" presStyleCnt="1"/>
      <dgm:spPr/>
      <dgm:t>
        <a:bodyPr/>
        <a:lstStyle/>
        <a:p>
          <a:endParaRPr lang="ru-RU"/>
        </a:p>
      </dgm:t>
    </dgm:pt>
    <dgm:pt modelId="{7A200008-D1F8-4C63-BF34-1E140FF94E17}" type="pres">
      <dgm:prSet presAssocID="{7A97B214-32AA-4A29-A342-6CC0415C77FC}" presName="text" presStyleLbl="fgAcc0" presStyleIdx="0" presStyleCnt="1" custScaleX="195037" custScaleY="206496" custLinFactNeighborX="1811" custLinFactNeighborY="-495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70929A-B6AD-4DC1-9230-809FF6DC30B6}" type="pres">
      <dgm:prSet presAssocID="{7A97B214-32AA-4A29-A342-6CC0415C77FC}" presName="hierChild2" presStyleCnt="0"/>
      <dgm:spPr/>
      <dgm:t>
        <a:bodyPr/>
        <a:lstStyle/>
        <a:p>
          <a:endParaRPr lang="ru-RU"/>
        </a:p>
      </dgm:t>
    </dgm:pt>
    <dgm:pt modelId="{403F2DC5-D2C9-4E64-8AC6-B87BF01BF8F2}" type="pres">
      <dgm:prSet presAssocID="{4EEE5E1C-2597-4BC9-B3F1-5AC7002AA95C}" presName="Name10" presStyleLbl="parChTrans1D2" presStyleIdx="0" presStyleCnt="4"/>
      <dgm:spPr/>
      <dgm:t>
        <a:bodyPr/>
        <a:lstStyle/>
        <a:p>
          <a:endParaRPr lang="ru-RU"/>
        </a:p>
      </dgm:t>
    </dgm:pt>
    <dgm:pt modelId="{E6893C3F-60D9-40FA-A8C2-8849DB3663E7}" type="pres">
      <dgm:prSet presAssocID="{74A87643-0EB2-405F-A31D-17243166E2DE}" presName="hierRoot2" presStyleCnt="0"/>
      <dgm:spPr/>
      <dgm:t>
        <a:bodyPr/>
        <a:lstStyle/>
        <a:p>
          <a:endParaRPr lang="ru-RU"/>
        </a:p>
      </dgm:t>
    </dgm:pt>
    <dgm:pt modelId="{2DDA505E-FA68-40B1-B723-9FE33CE3F454}" type="pres">
      <dgm:prSet presAssocID="{74A87643-0EB2-405F-A31D-17243166E2DE}" presName="composite2" presStyleCnt="0"/>
      <dgm:spPr/>
      <dgm:t>
        <a:bodyPr/>
        <a:lstStyle/>
        <a:p>
          <a:endParaRPr lang="ru-RU"/>
        </a:p>
      </dgm:t>
    </dgm:pt>
    <dgm:pt modelId="{200AC33C-8345-4DF7-B9AF-73A021CA5758}" type="pres">
      <dgm:prSet presAssocID="{74A87643-0EB2-405F-A31D-17243166E2DE}" presName="background2" presStyleLbl="node2" presStyleIdx="0" presStyleCnt="4"/>
      <dgm:spPr/>
      <dgm:t>
        <a:bodyPr/>
        <a:lstStyle/>
        <a:p>
          <a:endParaRPr lang="ru-RU"/>
        </a:p>
      </dgm:t>
    </dgm:pt>
    <dgm:pt modelId="{B4D5B6F4-3E03-494B-87B9-66E42E73AF11}" type="pres">
      <dgm:prSet presAssocID="{74A87643-0EB2-405F-A31D-17243166E2DE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6291A3-6DFC-4B00-9AC2-E872C61C997F}" type="pres">
      <dgm:prSet presAssocID="{74A87643-0EB2-405F-A31D-17243166E2DE}" presName="hierChild3" presStyleCnt="0"/>
      <dgm:spPr/>
      <dgm:t>
        <a:bodyPr/>
        <a:lstStyle/>
        <a:p>
          <a:endParaRPr lang="ru-RU"/>
        </a:p>
      </dgm:t>
    </dgm:pt>
    <dgm:pt modelId="{3C200D52-78F6-4935-A128-D35D9C33830D}" type="pres">
      <dgm:prSet presAssocID="{F54DF8FF-1C8B-47BD-A717-A2C15CBEE9CD}" presName="Name10" presStyleLbl="parChTrans1D2" presStyleIdx="1" presStyleCnt="4"/>
      <dgm:spPr/>
      <dgm:t>
        <a:bodyPr/>
        <a:lstStyle/>
        <a:p>
          <a:endParaRPr lang="ru-RU"/>
        </a:p>
      </dgm:t>
    </dgm:pt>
    <dgm:pt modelId="{1C835726-8BE6-4F26-B00A-7D6897FDE4EE}" type="pres">
      <dgm:prSet presAssocID="{B5545A4E-0F0A-473D-9208-1A04FCF3C978}" presName="hierRoot2" presStyleCnt="0"/>
      <dgm:spPr/>
      <dgm:t>
        <a:bodyPr/>
        <a:lstStyle/>
        <a:p>
          <a:endParaRPr lang="ru-RU"/>
        </a:p>
      </dgm:t>
    </dgm:pt>
    <dgm:pt modelId="{6181356C-A4BB-498B-9AFD-25D3BBADCEFD}" type="pres">
      <dgm:prSet presAssocID="{B5545A4E-0F0A-473D-9208-1A04FCF3C978}" presName="composite2" presStyleCnt="0"/>
      <dgm:spPr/>
      <dgm:t>
        <a:bodyPr/>
        <a:lstStyle/>
        <a:p>
          <a:endParaRPr lang="ru-RU"/>
        </a:p>
      </dgm:t>
    </dgm:pt>
    <dgm:pt modelId="{D76956B3-3931-4812-ADAD-CC777B2C49FD}" type="pres">
      <dgm:prSet presAssocID="{B5545A4E-0F0A-473D-9208-1A04FCF3C978}" presName="background2" presStyleLbl="node2" presStyleIdx="1" presStyleCnt="4"/>
      <dgm:spPr/>
      <dgm:t>
        <a:bodyPr/>
        <a:lstStyle/>
        <a:p>
          <a:endParaRPr lang="ru-RU"/>
        </a:p>
      </dgm:t>
    </dgm:pt>
    <dgm:pt modelId="{E824F13F-DD22-428C-ACFC-C6EF5B7A19C7}" type="pres">
      <dgm:prSet presAssocID="{B5545A4E-0F0A-473D-9208-1A04FCF3C978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79CE8B-CCB0-4C83-8EC7-62FFD6797492}" type="pres">
      <dgm:prSet presAssocID="{B5545A4E-0F0A-473D-9208-1A04FCF3C978}" presName="hierChild3" presStyleCnt="0"/>
      <dgm:spPr/>
      <dgm:t>
        <a:bodyPr/>
        <a:lstStyle/>
        <a:p>
          <a:endParaRPr lang="ru-RU"/>
        </a:p>
      </dgm:t>
    </dgm:pt>
    <dgm:pt modelId="{25AEF0CD-B7D6-4FF9-975D-7C12B89B6DD7}" type="pres">
      <dgm:prSet presAssocID="{A61C0CE6-3FFD-4170-B25D-96B185A05CC0}" presName="Name10" presStyleLbl="parChTrans1D2" presStyleIdx="2" presStyleCnt="4"/>
      <dgm:spPr/>
      <dgm:t>
        <a:bodyPr/>
        <a:lstStyle/>
        <a:p>
          <a:endParaRPr lang="ru-RU"/>
        </a:p>
      </dgm:t>
    </dgm:pt>
    <dgm:pt modelId="{F127845A-A4F8-43C4-8A66-D331D56D335C}" type="pres">
      <dgm:prSet presAssocID="{6EE8C079-CCB0-414C-B5A8-F25E6B7AC8ED}" presName="hierRoot2" presStyleCnt="0"/>
      <dgm:spPr/>
      <dgm:t>
        <a:bodyPr/>
        <a:lstStyle/>
        <a:p>
          <a:endParaRPr lang="ru-RU"/>
        </a:p>
      </dgm:t>
    </dgm:pt>
    <dgm:pt modelId="{F9014D73-4D0B-4A55-8F15-2D6873DFA088}" type="pres">
      <dgm:prSet presAssocID="{6EE8C079-CCB0-414C-B5A8-F25E6B7AC8ED}" presName="composite2" presStyleCnt="0"/>
      <dgm:spPr/>
      <dgm:t>
        <a:bodyPr/>
        <a:lstStyle/>
        <a:p>
          <a:endParaRPr lang="ru-RU"/>
        </a:p>
      </dgm:t>
    </dgm:pt>
    <dgm:pt modelId="{37802AB5-F139-4B43-8B44-08161E7558E5}" type="pres">
      <dgm:prSet presAssocID="{6EE8C079-CCB0-414C-B5A8-F25E6B7AC8ED}" presName="background2" presStyleLbl="node2" presStyleIdx="2" presStyleCnt="4"/>
      <dgm:spPr/>
      <dgm:t>
        <a:bodyPr/>
        <a:lstStyle/>
        <a:p>
          <a:endParaRPr lang="ru-RU"/>
        </a:p>
      </dgm:t>
    </dgm:pt>
    <dgm:pt modelId="{E4229BB3-875F-429A-ADBA-A02D3B22DCDF}" type="pres">
      <dgm:prSet presAssocID="{6EE8C079-CCB0-414C-B5A8-F25E6B7AC8ED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B900FA-55F2-4D11-8756-9CB30DE29208}" type="pres">
      <dgm:prSet presAssocID="{6EE8C079-CCB0-414C-B5A8-F25E6B7AC8ED}" presName="hierChild3" presStyleCnt="0"/>
      <dgm:spPr/>
      <dgm:t>
        <a:bodyPr/>
        <a:lstStyle/>
        <a:p>
          <a:endParaRPr lang="ru-RU"/>
        </a:p>
      </dgm:t>
    </dgm:pt>
    <dgm:pt modelId="{2D693133-C7EC-4AD4-B03E-E98C0CB1128F}" type="pres">
      <dgm:prSet presAssocID="{752A1AC1-A90C-4816-B25C-9B392FAB0E29}" presName="Name10" presStyleLbl="parChTrans1D2" presStyleIdx="3" presStyleCnt="4"/>
      <dgm:spPr/>
      <dgm:t>
        <a:bodyPr/>
        <a:lstStyle/>
        <a:p>
          <a:endParaRPr lang="ru-RU"/>
        </a:p>
      </dgm:t>
    </dgm:pt>
    <dgm:pt modelId="{386CDE97-5AF0-4E94-9357-D13353C341BA}" type="pres">
      <dgm:prSet presAssocID="{C31A7C30-3AED-4A32-B599-4E6B3B13974B}" presName="hierRoot2" presStyleCnt="0"/>
      <dgm:spPr/>
      <dgm:t>
        <a:bodyPr/>
        <a:lstStyle/>
        <a:p>
          <a:endParaRPr lang="ru-RU"/>
        </a:p>
      </dgm:t>
    </dgm:pt>
    <dgm:pt modelId="{589DF0FE-690E-4473-9F50-94E3F49973E1}" type="pres">
      <dgm:prSet presAssocID="{C31A7C30-3AED-4A32-B599-4E6B3B13974B}" presName="composite2" presStyleCnt="0"/>
      <dgm:spPr/>
      <dgm:t>
        <a:bodyPr/>
        <a:lstStyle/>
        <a:p>
          <a:endParaRPr lang="ru-RU"/>
        </a:p>
      </dgm:t>
    </dgm:pt>
    <dgm:pt modelId="{722773BC-14D4-4972-A09B-94A286F62072}" type="pres">
      <dgm:prSet presAssocID="{C31A7C30-3AED-4A32-B599-4E6B3B13974B}" presName="background2" presStyleLbl="node2" presStyleIdx="3" presStyleCnt="4"/>
      <dgm:spPr/>
      <dgm:t>
        <a:bodyPr/>
        <a:lstStyle/>
        <a:p>
          <a:endParaRPr lang="ru-RU"/>
        </a:p>
      </dgm:t>
    </dgm:pt>
    <dgm:pt modelId="{46D97E21-DCD2-4EFB-B755-E23AE3DA2D5A}" type="pres">
      <dgm:prSet presAssocID="{C31A7C30-3AED-4A32-B599-4E6B3B13974B}" presName="text2" presStyleLbl="fgAcc2" presStyleIdx="3" presStyleCnt="4" custLinFactNeighborX="2206" custLinFactNeighborY="-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6A8832-22FA-419B-B256-8BCE1CE1D017}" type="pres">
      <dgm:prSet presAssocID="{C31A7C30-3AED-4A32-B599-4E6B3B13974B}" presName="hierChild3" presStyleCnt="0"/>
      <dgm:spPr/>
      <dgm:t>
        <a:bodyPr/>
        <a:lstStyle/>
        <a:p>
          <a:endParaRPr lang="ru-RU"/>
        </a:p>
      </dgm:t>
    </dgm:pt>
  </dgm:ptLst>
  <dgm:cxnLst>
    <dgm:cxn modelId="{9DF3228D-2492-4295-A6CF-CBE59EEEA937}" srcId="{7A97B214-32AA-4A29-A342-6CC0415C77FC}" destId="{B5545A4E-0F0A-473D-9208-1A04FCF3C978}" srcOrd="1" destOrd="0" parTransId="{F54DF8FF-1C8B-47BD-A717-A2C15CBEE9CD}" sibTransId="{33E6679F-3843-41FD-AB66-06F3B9CAA417}"/>
    <dgm:cxn modelId="{3B944355-A1C1-4DAF-8119-99A0BFB1A688}" type="presOf" srcId="{6EE8C079-CCB0-414C-B5A8-F25E6B7AC8ED}" destId="{E4229BB3-875F-429A-ADBA-A02D3B22DCDF}" srcOrd="0" destOrd="0" presId="urn:microsoft.com/office/officeart/2005/8/layout/hierarchy1"/>
    <dgm:cxn modelId="{5563C17E-CA51-4682-B750-2EDCEF2BD2EE}" type="presOf" srcId="{F54DF8FF-1C8B-47BD-A717-A2C15CBEE9CD}" destId="{3C200D52-78F6-4935-A128-D35D9C33830D}" srcOrd="0" destOrd="0" presId="urn:microsoft.com/office/officeart/2005/8/layout/hierarchy1"/>
    <dgm:cxn modelId="{58F59C71-634B-46E0-9C06-9C29AE885C68}" srcId="{7A97B214-32AA-4A29-A342-6CC0415C77FC}" destId="{74A87643-0EB2-405F-A31D-17243166E2DE}" srcOrd="0" destOrd="0" parTransId="{4EEE5E1C-2597-4BC9-B3F1-5AC7002AA95C}" sibTransId="{4DD959C7-6073-4377-9CA4-3A66ED19D886}"/>
    <dgm:cxn modelId="{5F376D61-12EB-4A9B-B2F0-6DB0C741D490}" srcId="{7A97B214-32AA-4A29-A342-6CC0415C77FC}" destId="{6EE8C079-CCB0-414C-B5A8-F25E6B7AC8ED}" srcOrd="2" destOrd="0" parTransId="{A61C0CE6-3FFD-4170-B25D-96B185A05CC0}" sibTransId="{D39C9A0D-AB78-4E2D-B510-A29051C5638E}"/>
    <dgm:cxn modelId="{9884CC08-4F21-49D6-8F5F-042253AB4434}" type="presOf" srcId="{7A97B214-32AA-4A29-A342-6CC0415C77FC}" destId="{7A200008-D1F8-4C63-BF34-1E140FF94E17}" srcOrd="0" destOrd="0" presId="urn:microsoft.com/office/officeart/2005/8/layout/hierarchy1"/>
    <dgm:cxn modelId="{BE57D5FB-A182-42D5-B9C9-7B2569B59ECD}" type="presOf" srcId="{B5545A4E-0F0A-473D-9208-1A04FCF3C978}" destId="{E824F13F-DD22-428C-ACFC-C6EF5B7A19C7}" srcOrd="0" destOrd="0" presId="urn:microsoft.com/office/officeart/2005/8/layout/hierarchy1"/>
    <dgm:cxn modelId="{2B928340-BCE6-45B1-8DA6-3ED7D721862D}" type="presOf" srcId="{F5CC1DF7-6750-47AB-B41F-6726ED850DDB}" destId="{A3E42D6C-8D34-4D91-8405-D7364035E8F1}" srcOrd="0" destOrd="0" presId="urn:microsoft.com/office/officeart/2005/8/layout/hierarchy1"/>
    <dgm:cxn modelId="{087E906C-4119-4E20-89BC-DE080168144C}" type="presOf" srcId="{752A1AC1-A90C-4816-B25C-9B392FAB0E29}" destId="{2D693133-C7EC-4AD4-B03E-E98C0CB1128F}" srcOrd="0" destOrd="0" presId="urn:microsoft.com/office/officeart/2005/8/layout/hierarchy1"/>
    <dgm:cxn modelId="{F21C91D0-3C38-4707-8611-A15473F100F2}" type="presOf" srcId="{A61C0CE6-3FFD-4170-B25D-96B185A05CC0}" destId="{25AEF0CD-B7D6-4FF9-975D-7C12B89B6DD7}" srcOrd="0" destOrd="0" presId="urn:microsoft.com/office/officeart/2005/8/layout/hierarchy1"/>
    <dgm:cxn modelId="{46E1A0E3-00C5-4585-808C-8CBE341075B3}" srcId="{7A97B214-32AA-4A29-A342-6CC0415C77FC}" destId="{C31A7C30-3AED-4A32-B599-4E6B3B13974B}" srcOrd="3" destOrd="0" parTransId="{752A1AC1-A90C-4816-B25C-9B392FAB0E29}" sibTransId="{609A3856-24FB-4B2F-99CD-C7BA4D459BC8}"/>
    <dgm:cxn modelId="{E174A09C-8ABD-4623-8C95-0A91F0AB236D}" srcId="{F5CC1DF7-6750-47AB-B41F-6726ED850DDB}" destId="{7A97B214-32AA-4A29-A342-6CC0415C77FC}" srcOrd="0" destOrd="0" parTransId="{72CF6410-26C4-4348-B9CE-41658AA8999B}" sibTransId="{1C69C743-367F-4750-BD6C-F86A26D8F84A}"/>
    <dgm:cxn modelId="{575665D1-555C-411D-9403-AC906B9C1091}" type="presOf" srcId="{74A87643-0EB2-405F-A31D-17243166E2DE}" destId="{B4D5B6F4-3E03-494B-87B9-66E42E73AF11}" srcOrd="0" destOrd="0" presId="urn:microsoft.com/office/officeart/2005/8/layout/hierarchy1"/>
    <dgm:cxn modelId="{D7D341D6-E133-406A-94EF-5D8EDB2FBC5F}" type="presOf" srcId="{C31A7C30-3AED-4A32-B599-4E6B3B13974B}" destId="{46D97E21-DCD2-4EFB-B755-E23AE3DA2D5A}" srcOrd="0" destOrd="0" presId="urn:microsoft.com/office/officeart/2005/8/layout/hierarchy1"/>
    <dgm:cxn modelId="{7431A362-7EF1-4AD5-86B2-D52E8D54004E}" type="presOf" srcId="{4EEE5E1C-2597-4BC9-B3F1-5AC7002AA95C}" destId="{403F2DC5-D2C9-4E64-8AC6-B87BF01BF8F2}" srcOrd="0" destOrd="0" presId="urn:microsoft.com/office/officeart/2005/8/layout/hierarchy1"/>
    <dgm:cxn modelId="{3FE4C990-79C9-409D-B188-E0EA541916E2}" type="presParOf" srcId="{A3E42D6C-8D34-4D91-8405-D7364035E8F1}" destId="{8948131F-A9AD-45DE-95EF-F37B60338F4A}" srcOrd="0" destOrd="0" presId="urn:microsoft.com/office/officeart/2005/8/layout/hierarchy1"/>
    <dgm:cxn modelId="{3A4D9792-B877-418C-9F79-87C34F324255}" type="presParOf" srcId="{8948131F-A9AD-45DE-95EF-F37B60338F4A}" destId="{2BC8B138-297A-48F3-91B3-6F64AA7B58EC}" srcOrd="0" destOrd="0" presId="urn:microsoft.com/office/officeart/2005/8/layout/hierarchy1"/>
    <dgm:cxn modelId="{A229AFC4-D686-44BC-A9C9-B40DEFE61302}" type="presParOf" srcId="{2BC8B138-297A-48F3-91B3-6F64AA7B58EC}" destId="{97410185-7696-4DBE-B2C6-AD33BD60554C}" srcOrd="0" destOrd="0" presId="urn:microsoft.com/office/officeart/2005/8/layout/hierarchy1"/>
    <dgm:cxn modelId="{246FB5C5-EC9A-416D-AA09-4B9551A92AC6}" type="presParOf" srcId="{2BC8B138-297A-48F3-91B3-6F64AA7B58EC}" destId="{7A200008-D1F8-4C63-BF34-1E140FF94E17}" srcOrd="1" destOrd="0" presId="urn:microsoft.com/office/officeart/2005/8/layout/hierarchy1"/>
    <dgm:cxn modelId="{6B8EF73A-9690-48CD-B53B-1AF4CA71E424}" type="presParOf" srcId="{8948131F-A9AD-45DE-95EF-F37B60338F4A}" destId="{E270929A-B6AD-4DC1-9230-809FF6DC30B6}" srcOrd="1" destOrd="0" presId="urn:microsoft.com/office/officeart/2005/8/layout/hierarchy1"/>
    <dgm:cxn modelId="{409B7F6F-7DE1-49DB-9B2E-BBAE35A35185}" type="presParOf" srcId="{E270929A-B6AD-4DC1-9230-809FF6DC30B6}" destId="{403F2DC5-D2C9-4E64-8AC6-B87BF01BF8F2}" srcOrd="0" destOrd="0" presId="urn:microsoft.com/office/officeart/2005/8/layout/hierarchy1"/>
    <dgm:cxn modelId="{BFFDAE71-EBB9-44BD-B0FB-940EED6C2874}" type="presParOf" srcId="{E270929A-B6AD-4DC1-9230-809FF6DC30B6}" destId="{E6893C3F-60D9-40FA-A8C2-8849DB3663E7}" srcOrd="1" destOrd="0" presId="urn:microsoft.com/office/officeart/2005/8/layout/hierarchy1"/>
    <dgm:cxn modelId="{4ACC17AB-92F7-484D-AF38-3644B5E19B94}" type="presParOf" srcId="{E6893C3F-60D9-40FA-A8C2-8849DB3663E7}" destId="{2DDA505E-FA68-40B1-B723-9FE33CE3F454}" srcOrd="0" destOrd="0" presId="urn:microsoft.com/office/officeart/2005/8/layout/hierarchy1"/>
    <dgm:cxn modelId="{90A7F7ED-7F14-40C9-B152-B2D5CCDDD1BB}" type="presParOf" srcId="{2DDA505E-FA68-40B1-B723-9FE33CE3F454}" destId="{200AC33C-8345-4DF7-B9AF-73A021CA5758}" srcOrd="0" destOrd="0" presId="urn:microsoft.com/office/officeart/2005/8/layout/hierarchy1"/>
    <dgm:cxn modelId="{17B91413-13EE-444A-B1EE-471752C2C22E}" type="presParOf" srcId="{2DDA505E-FA68-40B1-B723-9FE33CE3F454}" destId="{B4D5B6F4-3E03-494B-87B9-66E42E73AF11}" srcOrd="1" destOrd="0" presId="urn:microsoft.com/office/officeart/2005/8/layout/hierarchy1"/>
    <dgm:cxn modelId="{5AE49D53-8C6F-4A43-B47A-C484083E338B}" type="presParOf" srcId="{E6893C3F-60D9-40FA-A8C2-8849DB3663E7}" destId="{B06291A3-6DFC-4B00-9AC2-E872C61C997F}" srcOrd="1" destOrd="0" presId="urn:microsoft.com/office/officeart/2005/8/layout/hierarchy1"/>
    <dgm:cxn modelId="{EF524A12-B44B-4EAC-A464-7657C92B98AB}" type="presParOf" srcId="{E270929A-B6AD-4DC1-9230-809FF6DC30B6}" destId="{3C200D52-78F6-4935-A128-D35D9C33830D}" srcOrd="2" destOrd="0" presId="urn:microsoft.com/office/officeart/2005/8/layout/hierarchy1"/>
    <dgm:cxn modelId="{F907E7F6-399D-46A1-B1B2-17A5931BB65F}" type="presParOf" srcId="{E270929A-B6AD-4DC1-9230-809FF6DC30B6}" destId="{1C835726-8BE6-4F26-B00A-7D6897FDE4EE}" srcOrd="3" destOrd="0" presId="urn:microsoft.com/office/officeart/2005/8/layout/hierarchy1"/>
    <dgm:cxn modelId="{755D0E17-D41B-4DB8-A3EB-7FA3032C03D9}" type="presParOf" srcId="{1C835726-8BE6-4F26-B00A-7D6897FDE4EE}" destId="{6181356C-A4BB-498B-9AFD-25D3BBADCEFD}" srcOrd="0" destOrd="0" presId="urn:microsoft.com/office/officeart/2005/8/layout/hierarchy1"/>
    <dgm:cxn modelId="{9ED37291-C9EA-4649-9E68-5E0DA1C7E793}" type="presParOf" srcId="{6181356C-A4BB-498B-9AFD-25D3BBADCEFD}" destId="{D76956B3-3931-4812-ADAD-CC777B2C49FD}" srcOrd="0" destOrd="0" presId="urn:microsoft.com/office/officeart/2005/8/layout/hierarchy1"/>
    <dgm:cxn modelId="{44E62C1F-0BB7-4580-BF77-B6720AFDCF3D}" type="presParOf" srcId="{6181356C-A4BB-498B-9AFD-25D3BBADCEFD}" destId="{E824F13F-DD22-428C-ACFC-C6EF5B7A19C7}" srcOrd="1" destOrd="0" presId="urn:microsoft.com/office/officeart/2005/8/layout/hierarchy1"/>
    <dgm:cxn modelId="{08A07713-CCAD-4639-825A-1253E0E87510}" type="presParOf" srcId="{1C835726-8BE6-4F26-B00A-7D6897FDE4EE}" destId="{9079CE8B-CCB0-4C83-8EC7-62FFD6797492}" srcOrd="1" destOrd="0" presId="urn:microsoft.com/office/officeart/2005/8/layout/hierarchy1"/>
    <dgm:cxn modelId="{59744783-0E47-4FA5-AFE6-370A761D2293}" type="presParOf" srcId="{E270929A-B6AD-4DC1-9230-809FF6DC30B6}" destId="{25AEF0CD-B7D6-4FF9-975D-7C12B89B6DD7}" srcOrd="4" destOrd="0" presId="urn:microsoft.com/office/officeart/2005/8/layout/hierarchy1"/>
    <dgm:cxn modelId="{A0E1C77A-EFD0-41B8-BDD6-4707989FF6D9}" type="presParOf" srcId="{E270929A-B6AD-4DC1-9230-809FF6DC30B6}" destId="{F127845A-A4F8-43C4-8A66-D331D56D335C}" srcOrd="5" destOrd="0" presId="urn:microsoft.com/office/officeart/2005/8/layout/hierarchy1"/>
    <dgm:cxn modelId="{789A6AE6-C2FC-4B93-8904-B73FFA28F8B5}" type="presParOf" srcId="{F127845A-A4F8-43C4-8A66-D331D56D335C}" destId="{F9014D73-4D0B-4A55-8F15-2D6873DFA088}" srcOrd="0" destOrd="0" presId="urn:microsoft.com/office/officeart/2005/8/layout/hierarchy1"/>
    <dgm:cxn modelId="{AE70C562-FB15-48DD-9D2C-E545AA078974}" type="presParOf" srcId="{F9014D73-4D0B-4A55-8F15-2D6873DFA088}" destId="{37802AB5-F139-4B43-8B44-08161E7558E5}" srcOrd="0" destOrd="0" presId="urn:microsoft.com/office/officeart/2005/8/layout/hierarchy1"/>
    <dgm:cxn modelId="{BA57832D-99F4-4E6D-AEFD-B9FACA45C10C}" type="presParOf" srcId="{F9014D73-4D0B-4A55-8F15-2D6873DFA088}" destId="{E4229BB3-875F-429A-ADBA-A02D3B22DCDF}" srcOrd="1" destOrd="0" presId="urn:microsoft.com/office/officeart/2005/8/layout/hierarchy1"/>
    <dgm:cxn modelId="{C6A6FD39-D2D3-42DC-BF0B-5ADF7E4F222B}" type="presParOf" srcId="{F127845A-A4F8-43C4-8A66-D331D56D335C}" destId="{10B900FA-55F2-4D11-8756-9CB30DE29208}" srcOrd="1" destOrd="0" presId="urn:microsoft.com/office/officeart/2005/8/layout/hierarchy1"/>
    <dgm:cxn modelId="{00A47928-B5FA-40C5-BF03-AE93A4A80005}" type="presParOf" srcId="{E270929A-B6AD-4DC1-9230-809FF6DC30B6}" destId="{2D693133-C7EC-4AD4-B03E-E98C0CB1128F}" srcOrd="6" destOrd="0" presId="urn:microsoft.com/office/officeart/2005/8/layout/hierarchy1"/>
    <dgm:cxn modelId="{EE3EDB9B-B852-4AB1-ADF0-468AF1DE9A6F}" type="presParOf" srcId="{E270929A-B6AD-4DC1-9230-809FF6DC30B6}" destId="{386CDE97-5AF0-4E94-9357-D13353C341BA}" srcOrd="7" destOrd="0" presId="urn:microsoft.com/office/officeart/2005/8/layout/hierarchy1"/>
    <dgm:cxn modelId="{EAB52D3A-8D65-4078-8D83-3AE52BD64184}" type="presParOf" srcId="{386CDE97-5AF0-4E94-9357-D13353C341BA}" destId="{589DF0FE-690E-4473-9F50-94E3F49973E1}" srcOrd="0" destOrd="0" presId="urn:microsoft.com/office/officeart/2005/8/layout/hierarchy1"/>
    <dgm:cxn modelId="{229CD5D1-A69C-4B20-BEC1-E2F0C35E4D5C}" type="presParOf" srcId="{589DF0FE-690E-4473-9F50-94E3F49973E1}" destId="{722773BC-14D4-4972-A09B-94A286F62072}" srcOrd="0" destOrd="0" presId="urn:microsoft.com/office/officeart/2005/8/layout/hierarchy1"/>
    <dgm:cxn modelId="{84ED438A-72DA-4891-8596-7AA5DC1EE15D}" type="presParOf" srcId="{589DF0FE-690E-4473-9F50-94E3F49973E1}" destId="{46D97E21-DCD2-4EFB-B755-E23AE3DA2D5A}" srcOrd="1" destOrd="0" presId="urn:microsoft.com/office/officeart/2005/8/layout/hierarchy1"/>
    <dgm:cxn modelId="{7C2B15A2-25CC-43EA-86BE-4A2634BBA891}" type="presParOf" srcId="{386CDE97-5AF0-4E94-9357-D13353C341BA}" destId="{B26A8832-22FA-419B-B256-8BCE1CE1D017}" srcOrd="1" destOrd="0" presId="urn:microsoft.com/office/officeart/2005/8/layout/hierarchy1"/>
  </dgm:cxnLst>
  <dgm:bg>
    <a:solidFill>
      <a:schemeClr val="accent4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D19C29-B8E8-4690-962D-BA2C4B8B429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DAEDFB-BFCF-4F4F-939E-C4EF49AB7D20}">
      <dgm:prSet phldrT="[Текст]"/>
      <dgm:spPr/>
      <dgm:t>
        <a:bodyPr/>
        <a:lstStyle/>
        <a:p>
          <a:r>
            <a:rPr lang="ru-RU" dirty="0" smtClean="0"/>
            <a:t>Оформление стендов</a:t>
          </a:r>
          <a:endParaRPr lang="ru-RU" dirty="0"/>
        </a:p>
      </dgm:t>
    </dgm:pt>
    <dgm:pt modelId="{B85C9B22-B618-497B-AB04-4F5A005972FB}" type="parTrans" cxnId="{0BDDD1B1-6FCC-4257-B3A3-A047F385C815}">
      <dgm:prSet/>
      <dgm:spPr/>
      <dgm:t>
        <a:bodyPr/>
        <a:lstStyle/>
        <a:p>
          <a:endParaRPr lang="ru-RU"/>
        </a:p>
      </dgm:t>
    </dgm:pt>
    <dgm:pt modelId="{0E138920-3829-4971-B3C2-53A59B394F0E}" type="sibTrans" cxnId="{0BDDD1B1-6FCC-4257-B3A3-A047F385C815}">
      <dgm:prSet/>
      <dgm:spPr/>
      <dgm:t>
        <a:bodyPr/>
        <a:lstStyle/>
        <a:p>
          <a:endParaRPr lang="ru-RU"/>
        </a:p>
      </dgm:t>
    </dgm:pt>
    <dgm:pt modelId="{3F458F7C-A50E-428F-A115-E2C8D65B917B}">
      <dgm:prSet phldrT="[Текст]"/>
      <dgm:spPr/>
      <dgm:t>
        <a:bodyPr/>
        <a:lstStyle/>
        <a:p>
          <a:r>
            <a:rPr lang="ru-RU" dirty="0" smtClean="0"/>
            <a:t>Папки-передвижки</a:t>
          </a:r>
          <a:endParaRPr lang="ru-RU" dirty="0"/>
        </a:p>
      </dgm:t>
    </dgm:pt>
    <dgm:pt modelId="{5D780E6B-5795-4BA9-B18A-D2A7B58FAF2B}" type="parTrans" cxnId="{A73EE64E-7726-4F63-9D06-5015656B20DE}">
      <dgm:prSet/>
      <dgm:spPr/>
      <dgm:t>
        <a:bodyPr/>
        <a:lstStyle/>
        <a:p>
          <a:endParaRPr lang="ru-RU"/>
        </a:p>
      </dgm:t>
    </dgm:pt>
    <dgm:pt modelId="{D4286736-50C7-41EC-84E7-2B62204C2369}" type="sibTrans" cxnId="{A73EE64E-7726-4F63-9D06-5015656B20DE}">
      <dgm:prSet/>
      <dgm:spPr/>
      <dgm:t>
        <a:bodyPr/>
        <a:lstStyle/>
        <a:p>
          <a:endParaRPr lang="ru-RU"/>
        </a:p>
      </dgm:t>
    </dgm:pt>
    <dgm:pt modelId="{945D79B5-1A33-42EE-A8B1-359F5BA288AC}">
      <dgm:prSet phldrT="[Текст]" custT="1"/>
      <dgm:spPr/>
      <dgm:t>
        <a:bodyPr anchor="t"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«Закаливание организма ребёнка»</a:t>
          </a:r>
          <a:endParaRPr lang="ru-RU" sz="900" dirty="0"/>
        </a:p>
      </dgm:t>
    </dgm:pt>
    <dgm:pt modelId="{1E0E14C1-AFDB-4B72-BCE3-5D293E7A43EA}" type="parTrans" cxnId="{8F657267-F016-413F-BC80-B211CC6917B8}">
      <dgm:prSet/>
      <dgm:spPr/>
      <dgm:t>
        <a:bodyPr/>
        <a:lstStyle/>
        <a:p>
          <a:endParaRPr lang="ru-RU"/>
        </a:p>
      </dgm:t>
    </dgm:pt>
    <dgm:pt modelId="{E94B4144-ED58-4E43-BA09-301CA8CDBF84}" type="sibTrans" cxnId="{8F657267-F016-413F-BC80-B211CC6917B8}">
      <dgm:prSet/>
      <dgm:spPr/>
      <dgm:t>
        <a:bodyPr/>
        <a:lstStyle/>
        <a:p>
          <a:endParaRPr lang="ru-RU"/>
        </a:p>
      </dgm:t>
    </dgm:pt>
    <dgm:pt modelId="{BEC5F6D0-E53D-4EE8-B683-DB1FA570C7A9}">
      <dgm:prSet phldrT="[Текст]" phldr="1"/>
      <dgm:spPr/>
      <dgm:t>
        <a:bodyPr anchor="t"/>
        <a:lstStyle/>
        <a:p>
          <a:endParaRPr lang="ru-RU" sz="900" dirty="0"/>
        </a:p>
      </dgm:t>
    </dgm:pt>
    <dgm:pt modelId="{771A61C9-2B78-47A0-A9F0-D4FB72EE80B0}" type="parTrans" cxnId="{5D68D8FF-55DD-4C62-8B91-23560EE29313}">
      <dgm:prSet/>
      <dgm:spPr/>
      <dgm:t>
        <a:bodyPr/>
        <a:lstStyle/>
        <a:p>
          <a:endParaRPr lang="ru-RU"/>
        </a:p>
      </dgm:t>
    </dgm:pt>
    <dgm:pt modelId="{3A118BB1-128F-4C9A-9FDB-CDDEC3ADF669}" type="sibTrans" cxnId="{5D68D8FF-55DD-4C62-8B91-23560EE29313}">
      <dgm:prSet/>
      <dgm:spPr/>
      <dgm:t>
        <a:bodyPr/>
        <a:lstStyle/>
        <a:p>
          <a:endParaRPr lang="ru-RU"/>
        </a:p>
      </dgm:t>
    </dgm:pt>
    <dgm:pt modelId="{5E12B7B0-A206-4190-B8DC-CA19035E9506}">
      <dgm:prSet phldrT="[Текст]"/>
      <dgm:spPr/>
      <dgm:t>
        <a:bodyPr/>
        <a:lstStyle/>
        <a:p>
          <a:r>
            <a:rPr lang="ru-RU" dirty="0" smtClean="0"/>
            <a:t>Рекомендации родителям</a:t>
          </a:r>
          <a:endParaRPr lang="ru-RU" dirty="0"/>
        </a:p>
      </dgm:t>
    </dgm:pt>
    <dgm:pt modelId="{45D11232-389A-4BA4-B4D0-7108B81FE7AF}" type="parTrans" cxnId="{5A15342E-C15F-481B-9DE8-72A7D30252C2}">
      <dgm:prSet/>
      <dgm:spPr/>
      <dgm:t>
        <a:bodyPr/>
        <a:lstStyle/>
        <a:p>
          <a:endParaRPr lang="ru-RU"/>
        </a:p>
      </dgm:t>
    </dgm:pt>
    <dgm:pt modelId="{19286C6E-A7A3-41A7-9B69-458206927DAE}" type="sibTrans" cxnId="{5A15342E-C15F-481B-9DE8-72A7D30252C2}">
      <dgm:prSet/>
      <dgm:spPr/>
      <dgm:t>
        <a:bodyPr/>
        <a:lstStyle/>
        <a:p>
          <a:endParaRPr lang="ru-RU"/>
        </a:p>
      </dgm:t>
    </dgm:pt>
    <dgm:pt modelId="{FA3D0D9C-E630-4FD2-B443-DD20D57C932D}">
      <dgm:prSet phldrT="[Текст]" phldr="1"/>
      <dgm:spPr/>
      <dgm:t>
        <a:bodyPr/>
        <a:lstStyle/>
        <a:p>
          <a:endParaRPr lang="ru-RU" sz="1000" dirty="0"/>
        </a:p>
      </dgm:t>
    </dgm:pt>
    <dgm:pt modelId="{304111C7-D815-4EE2-8425-FDC9FA8CEE78}" type="parTrans" cxnId="{6FB25E54-E577-4847-B87B-C03E1BB058EF}">
      <dgm:prSet/>
      <dgm:spPr/>
      <dgm:t>
        <a:bodyPr/>
        <a:lstStyle/>
        <a:p>
          <a:endParaRPr lang="ru-RU"/>
        </a:p>
      </dgm:t>
    </dgm:pt>
    <dgm:pt modelId="{38E7157F-8A02-41F8-A044-65E6F1790300}" type="sibTrans" cxnId="{6FB25E54-E577-4847-B87B-C03E1BB058EF}">
      <dgm:prSet/>
      <dgm:spPr/>
      <dgm:t>
        <a:bodyPr/>
        <a:lstStyle/>
        <a:p>
          <a:endParaRPr lang="ru-RU"/>
        </a:p>
      </dgm:t>
    </dgm:pt>
    <dgm:pt modelId="{D9075F56-CA55-4D1C-84C3-52D037E525B7}">
      <dgm:prSet phldrT="[Текст]" phldr="1"/>
      <dgm:spPr/>
      <dgm:t>
        <a:bodyPr/>
        <a:lstStyle/>
        <a:p>
          <a:endParaRPr lang="ru-RU" sz="1000" dirty="0"/>
        </a:p>
      </dgm:t>
    </dgm:pt>
    <dgm:pt modelId="{B24B62E4-3A8E-488D-95BD-62BA0D164615}" type="parTrans" cxnId="{817F329F-4739-4816-A0D9-BAE9A630E3A1}">
      <dgm:prSet/>
      <dgm:spPr/>
      <dgm:t>
        <a:bodyPr/>
        <a:lstStyle/>
        <a:p>
          <a:endParaRPr lang="ru-RU"/>
        </a:p>
      </dgm:t>
    </dgm:pt>
    <dgm:pt modelId="{9938D1CD-846C-4F2D-B7DA-08F880265546}" type="sibTrans" cxnId="{817F329F-4739-4816-A0D9-BAE9A630E3A1}">
      <dgm:prSet/>
      <dgm:spPr/>
      <dgm:t>
        <a:bodyPr/>
        <a:lstStyle/>
        <a:p>
          <a:endParaRPr lang="ru-RU"/>
        </a:p>
      </dgm:t>
    </dgm:pt>
    <dgm:pt modelId="{7C04B594-9636-43F0-9D69-764C7A811D84}">
      <dgm:prSet/>
      <dgm:spPr/>
      <dgm:t>
        <a:bodyPr/>
        <a:lstStyle/>
        <a:p>
          <a:r>
            <a:rPr lang="ru-RU" dirty="0" smtClean="0"/>
            <a:t> Выпуск стенгазет</a:t>
          </a:r>
          <a:endParaRPr lang="ru-RU" dirty="0"/>
        </a:p>
      </dgm:t>
    </dgm:pt>
    <dgm:pt modelId="{0D9B63E7-855A-4759-91DD-750B9C6478F0}" type="parTrans" cxnId="{F1146C6E-8D63-4F2C-9ED0-3B61E6F9FDE6}">
      <dgm:prSet/>
      <dgm:spPr/>
      <dgm:t>
        <a:bodyPr/>
        <a:lstStyle/>
        <a:p>
          <a:endParaRPr lang="ru-RU"/>
        </a:p>
      </dgm:t>
    </dgm:pt>
    <dgm:pt modelId="{E3ADBCA1-1EF3-4C49-B743-F92D2587B1A8}" type="sibTrans" cxnId="{F1146C6E-8D63-4F2C-9ED0-3B61E6F9FDE6}">
      <dgm:prSet/>
      <dgm:spPr/>
      <dgm:t>
        <a:bodyPr/>
        <a:lstStyle/>
        <a:p>
          <a:endParaRPr lang="ru-RU"/>
        </a:p>
      </dgm:t>
    </dgm:pt>
    <dgm:pt modelId="{C6379D92-8E7E-4711-94BC-C55F11845E41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«Здоровый малыш», «Физкульт-ура!», «Наши дети»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B7253C3-AABF-4140-B2AB-8B3EA0F8D951}" type="parTrans" cxnId="{7030CB4C-D7CC-4674-9702-5BB38F648C22}">
      <dgm:prSet/>
      <dgm:spPr/>
      <dgm:t>
        <a:bodyPr/>
        <a:lstStyle/>
        <a:p>
          <a:endParaRPr lang="ru-RU"/>
        </a:p>
      </dgm:t>
    </dgm:pt>
    <dgm:pt modelId="{D591B35B-A274-4873-9719-E6D2B9AA0872}" type="sibTrans" cxnId="{7030CB4C-D7CC-4674-9702-5BB38F648C22}">
      <dgm:prSet/>
      <dgm:spPr/>
      <dgm:t>
        <a:bodyPr/>
        <a:lstStyle/>
        <a:p>
          <a:endParaRPr lang="ru-RU"/>
        </a:p>
      </dgm:t>
    </dgm:pt>
    <dgm:pt modelId="{C744D277-A579-41D5-BBBC-35B16EFB0379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«Вместе дружная семья», «Наши рекорды», «На прогулке всей семьёй»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982D71D-4DF6-4826-B204-CE3CC1D0CD6B}" type="parTrans" cxnId="{239D0772-08B5-48F3-BCFD-B3B279FAB036}">
      <dgm:prSet/>
      <dgm:spPr/>
      <dgm:t>
        <a:bodyPr/>
        <a:lstStyle/>
        <a:p>
          <a:endParaRPr lang="ru-RU"/>
        </a:p>
      </dgm:t>
    </dgm:pt>
    <dgm:pt modelId="{4940F8AD-8637-4EE0-AAE6-42761AA3BDEB}" type="sibTrans" cxnId="{239D0772-08B5-48F3-BCFD-B3B279FAB036}">
      <dgm:prSet/>
      <dgm:spPr/>
      <dgm:t>
        <a:bodyPr/>
        <a:lstStyle/>
        <a:p>
          <a:endParaRPr lang="ru-RU"/>
        </a:p>
      </dgm:t>
    </dgm:pt>
    <dgm:pt modelId="{C1AC485A-6ADA-438E-85BF-099667454275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«Упражнения дыхательной гимнастики», «Красивая осанка», «Чтобы зимою не болеть»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BFD23C5-DCB8-4B83-9193-F5058187237B}" type="parTrans" cxnId="{AFCB9DA1-C533-4C47-97FD-82873CF5A6A1}">
      <dgm:prSet/>
      <dgm:spPr/>
      <dgm:t>
        <a:bodyPr/>
        <a:lstStyle/>
        <a:p>
          <a:endParaRPr lang="ru-RU"/>
        </a:p>
      </dgm:t>
    </dgm:pt>
    <dgm:pt modelId="{83E2C9F6-D2B7-42E0-B519-1697FFD3B68A}" type="sibTrans" cxnId="{AFCB9DA1-C533-4C47-97FD-82873CF5A6A1}">
      <dgm:prSet/>
      <dgm:spPr/>
      <dgm:t>
        <a:bodyPr/>
        <a:lstStyle/>
        <a:p>
          <a:endParaRPr lang="ru-RU"/>
        </a:p>
      </dgm:t>
    </dgm:pt>
    <dgm:pt modelId="{F6C4E3A7-A33C-4DC3-811D-0715B07AE9EE}" type="pres">
      <dgm:prSet presAssocID="{82D19C29-B8E8-4690-962D-BA2C4B8B429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D5B26B-E405-4AD2-BB2D-979956525644}" type="pres">
      <dgm:prSet presAssocID="{51DAEDFB-BFCF-4F4F-939E-C4EF49AB7D20}" presName="linNode" presStyleCnt="0"/>
      <dgm:spPr/>
    </dgm:pt>
    <dgm:pt modelId="{D8C414B0-D54E-4FF2-9F45-1596A8AA4472}" type="pres">
      <dgm:prSet presAssocID="{51DAEDFB-BFCF-4F4F-939E-C4EF49AB7D20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B3F65-6238-4D2A-B0CD-F166F630FA2F}" type="pres">
      <dgm:prSet presAssocID="{51DAEDFB-BFCF-4F4F-939E-C4EF49AB7D20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825B0-0F9E-4222-9D67-98EF2D8D1E54}" type="pres">
      <dgm:prSet presAssocID="{0E138920-3829-4971-B3C2-53A59B394F0E}" presName="spacing" presStyleCnt="0"/>
      <dgm:spPr/>
    </dgm:pt>
    <dgm:pt modelId="{1AF7DC13-0D66-4720-AF7E-CEB19BA8D2AF}" type="pres">
      <dgm:prSet presAssocID="{7C04B594-9636-43F0-9D69-764C7A811D84}" presName="linNode" presStyleCnt="0"/>
      <dgm:spPr/>
    </dgm:pt>
    <dgm:pt modelId="{F5792718-A2E3-49A9-8933-0CB2CD4D36AC}" type="pres">
      <dgm:prSet presAssocID="{7C04B594-9636-43F0-9D69-764C7A811D84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89818-2334-4FF9-B015-907B2983A92A}" type="pres">
      <dgm:prSet presAssocID="{7C04B594-9636-43F0-9D69-764C7A811D84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77526-82DC-4906-BC60-6AA19E408A3C}" type="pres">
      <dgm:prSet presAssocID="{E3ADBCA1-1EF3-4C49-B743-F92D2587B1A8}" presName="spacing" presStyleCnt="0"/>
      <dgm:spPr/>
    </dgm:pt>
    <dgm:pt modelId="{133BE82B-F805-4A10-819B-3BA956E5258D}" type="pres">
      <dgm:prSet presAssocID="{3F458F7C-A50E-428F-A115-E2C8D65B917B}" presName="linNode" presStyleCnt="0"/>
      <dgm:spPr/>
    </dgm:pt>
    <dgm:pt modelId="{23AA2FA2-DA88-4BF9-BBFD-F5BE56F91658}" type="pres">
      <dgm:prSet presAssocID="{3F458F7C-A50E-428F-A115-E2C8D65B917B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104D8-E51E-4344-8C5F-2423E81EEFEB}" type="pres">
      <dgm:prSet presAssocID="{3F458F7C-A50E-428F-A115-E2C8D65B917B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D6373-6180-4186-9181-BC7B95E1F23B}" type="pres">
      <dgm:prSet presAssocID="{D4286736-50C7-41EC-84E7-2B62204C2369}" presName="spacing" presStyleCnt="0"/>
      <dgm:spPr/>
    </dgm:pt>
    <dgm:pt modelId="{19C892E7-4E15-412D-83CA-31C93F3EDC72}" type="pres">
      <dgm:prSet presAssocID="{5E12B7B0-A206-4190-B8DC-CA19035E9506}" presName="linNode" presStyleCnt="0"/>
      <dgm:spPr/>
    </dgm:pt>
    <dgm:pt modelId="{1CA37693-DCB8-44E4-9CA5-D3DEE96A89B5}" type="pres">
      <dgm:prSet presAssocID="{5E12B7B0-A206-4190-B8DC-CA19035E9506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44291-0D83-4CA8-AF0A-5580AF8F1863}" type="pres">
      <dgm:prSet presAssocID="{5E12B7B0-A206-4190-B8DC-CA19035E9506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3EE64E-7726-4F63-9D06-5015656B20DE}" srcId="{82D19C29-B8E8-4690-962D-BA2C4B8B4292}" destId="{3F458F7C-A50E-428F-A115-E2C8D65B917B}" srcOrd="2" destOrd="0" parTransId="{5D780E6B-5795-4BA9-B18A-D2A7B58FAF2B}" sibTransId="{D4286736-50C7-41EC-84E7-2B62204C2369}"/>
    <dgm:cxn modelId="{C0040844-12CF-49C5-B5B6-ACF45649F514}" type="presOf" srcId="{C6379D92-8E7E-4711-94BC-C55F11845E41}" destId="{A13B3F65-6238-4D2A-B0CD-F166F630FA2F}" srcOrd="0" destOrd="0" presId="urn:microsoft.com/office/officeart/2005/8/layout/vList6"/>
    <dgm:cxn modelId="{49F6200C-B253-4747-B50C-0C5D381D1338}" type="presOf" srcId="{C744D277-A579-41D5-BBBC-35B16EFB0379}" destId="{30489818-2334-4FF9-B015-907B2983A92A}" srcOrd="0" destOrd="0" presId="urn:microsoft.com/office/officeart/2005/8/layout/vList6"/>
    <dgm:cxn modelId="{F1146C6E-8D63-4F2C-9ED0-3B61E6F9FDE6}" srcId="{82D19C29-B8E8-4690-962D-BA2C4B8B4292}" destId="{7C04B594-9636-43F0-9D69-764C7A811D84}" srcOrd="1" destOrd="0" parTransId="{0D9B63E7-855A-4759-91DD-750B9C6478F0}" sibTransId="{E3ADBCA1-1EF3-4C49-B743-F92D2587B1A8}"/>
    <dgm:cxn modelId="{5A15342E-C15F-481B-9DE8-72A7D30252C2}" srcId="{82D19C29-B8E8-4690-962D-BA2C4B8B4292}" destId="{5E12B7B0-A206-4190-B8DC-CA19035E9506}" srcOrd="3" destOrd="0" parTransId="{45D11232-389A-4BA4-B4D0-7108B81FE7AF}" sibTransId="{19286C6E-A7A3-41A7-9B69-458206927DAE}"/>
    <dgm:cxn modelId="{7030CB4C-D7CC-4674-9702-5BB38F648C22}" srcId="{51DAEDFB-BFCF-4F4F-939E-C4EF49AB7D20}" destId="{C6379D92-8E7E-4711-94BC-C55F11845E41}" srcOrd="0" destOrd="0" parTransId="{CB7253C3-AABF-4140-B2AB-8B3EA0F8D951}" sibTransId="{D591B35B-A274-4873-9719-E6D2B9AA0872}"/>
    <dgm:cxn modelId="{239D0772-08B5-48F3-BCFD-B3B279FAB036}" srcId="{7C04B594-9636-43F0-9D69-764C7A811D84}" destId="{C744D277-A579-41D5-BBBC-35B16EFB0379}" srcOrd="0" destOrd="0" parTransId="{5982D71D-4DF6-4826-B204-CE3CC1D0CD6B}" sibTransId="{4940F8AD-8637-4EE0-AAE6-42761AA3BDEB}"/>
    <dgm:cxn modelId="{4FD1F11C-CC6D-4B7C-836E-8C39B9E89A6D}" type="presOf" srcId="{5E12B7B0-A206-4190-B8DC-CA19035E9506}" destId="{1CA37693-DCB8-44E4-9CA5-D3DEE96A89B5}" srcOrd="0" destOrd="0" presId="urn:microsoft.com/office/officeart/2005/8/layout/vList6"/>
    <dgm:cxn modelId="{788B3588-8B8C-4BB5-BCF0-3CA6DEC823CE}" type="presOf" srcId="{D9075F56-CA55-4D1C-84C3-52D037E525B7}" destId="{9F244291-0D83-4CA8-AF0A-5580AF8F1863}" srcOrd="0" destOrd="2" presId="urn:microsoft.com/office/officeart/2005/8/layout/vList6"/>
    <dgm:cxn modelId="{6FB25E54-E577-4847-B87B-C03E1BB058EF}" srcId="{5E12B7B0-A206-4190-B8DC-CA19035E9506}" destId="{FA3D0D9C-E630-4FD2-B443-DD20D57C932D}" srcOrd="0" destOrd="0" parTransId="{304111C7-D815-4EE2-8425-FDC9FA8CEE78}" sibTransId="{38E7157F-8A02-41F8-A044-65E6F1790300}"/>
    <dgm:cxn modelId="{AFCB9DA1-C533-4C47-97FD-82873CF5A6A1}" srcId="{5E12B7B0-A206-4190-B8DC-CA19035E9506}" destId="{C1AC485A-6ADA-438E-85BF-099667454275}" srcOrd="1" destOrd="0" parTransId="{8BFD23C5-DCB8-4B83-9193-F5058187237B}" sibTransId="{83E2C9F6-D2B7-42E0-B519-1697FFD3B68A}"/>
    <dgm:cxn modelId="{0BDDD1B1-6FCC-4257-B3A3-A047F385C815}" srcId="{82D19C29-B8E8-4690-962D-BA2C4B8B4292}" destId="{51DAEDFB-BFCF-4F4F-939E-C4EF49AB7D20}" srcOrd="0" destOrd="0" parTransId="{B85C9B22-B618-497B-AB04-4F5A005972FB}" sibTransId="{0E138920-3829-4971-B3C2-53A59B394F0E}"/>
    <dgm:cxn modelId="{8889A31A-23C3-4287-886F-4AB2996E1905}" type="presOf" srcId="{FA3D0D9C-E630-4FD2-B443-DD20D57C932D}" destId="{9F244291-0D83-4CA8-AF0A-5580AF8F1863}" srcOrd="0" destOrd="0" presId="urn:microsoft.com/office/officeart/2005/8/layout/vList6"/>
    <dgm:cxn modelId="{4C869A7E-F6B1-41AC-B09D-6FC934CDE51A}" type="presOf" srcId="{51DAEDFB-BFCF-4F4F-939E-C4EF49AB7D20}" destId="{D8C414B0-D54E-4FF2-9F45-1596A8AA4472}" srcOrd="0" destOrd="0" presId="urn:microsoft.com/office/officeart/2005/8/layout/vList6"/>
    <dgm:cxn modelId="{817F329F-4739-4816-A0D9-BAE9A630E3A1}" srcId="{5E12B7B0-A206-4190-B8DC-CA19035E9506}" destId="{D9075F56-CA55-4D1C-84C3-52D037E525B7}" srcOrd="2" destOrd="0" parTransId="{B24B62E4-3A8E-488D-95BD-62BA0D164615}" sibTransId="{9938D1CD-846C-4F2D-B7DA-08F880265546}"/>
    <dgm:cxn modelId="{D9ACBCE0-2C68-453A-86B0-8780304D5084}" type="presOf" srcId="{BEC5F6D0-E53D-4EE8-B683-DB1FA570C7A9}" destId="{257104D8-E51E-4344-8C5F-2423E81EEFEB}" srcOrd="0" destOrd="1" presId="urn:microsoft.com/office/officeart/2005/8/layout/vList6"/>
    <dgm:cxn modelId="{38B227DA-4ED3-4A6F-A927-7EDA2A22133E}" type="presOf" srcId="{3F458F7C-A50E-428F-A115-E2C8D65B917B}" destId="{23AA2FA2-DA88-4BF9-BBFD-F5BE56F91658}" srcOrd="0" destOrd="0" presId="urn:microsoft.com/office/officeart/2005/8/layout/vList6"/>
    <dgm:cxn modelId="{7CA302BD-01A7-4495-BF9B-A329276F7D14}" type="presOf" srcId="{7C04B594-9636-43F0-9D69-764C7A811D84}" destId="{F5792718-A2E3-49A9-8933-0CB2CD4D36AC}" srcOrd="0" destOrd="0" presId="urn:microsoft.com/office/officeart/2005/8/layout/vList6"/>
    <dgm:cxn modelId="{9447BD58-8817-4BCF-AAD7-5D97AFF7E29B}" type="presOf" srcId="{C1AC485A-6ADA-438E-85BF-099667454275}" destId="{9F244291-0D83-4CA8-AF0A-5580AF8F1863}" srcOrd="0" destOrd="1" presId="urn:microsoft.com/office/officeart/2005/8/layout/vList6"/>
    <dgm:cxn modelId="{7789D181-3488-4545-AE61-9F9814C77206}" type="presOf" srcId="{82D19C29-B8E8-4690-962D-BA2C4B8B4292}" destId="{F6C4E3A7-A33C-4DC3-811D-0715B07AE9EE}" srcOrd="0" destOrd="0" presId="urn:microsoft.com/office/officeart/2005/8/layout/vList6"/>
    <dgm:cxn modelId="{5BAEB42F-C509-441C-921E-7152D3A6658C}" type="presOf" srcId="{945D79B5-1A33-42EE-A8B1-359F5BA288AC}" destId="{257104D8-E51E-4344-8C5F-2423E81EEFEB}" srcOrd="0" destOrd="0" presId="urn:microsoft.com/office/officeart/2005/8/layout/vList6"/>
    <dgm:cxn modelId="{8F657267-F016-413F-BC80-B211CC6917B8}" srcId="{3F458F7C-A50E-428F-A115-E2C8D65B917B}" destId="{945D79B5-1A33-42EE-A8B1-359F5BA288AC}" srcOrd="0" destOrd="0" parTransId="{1E0E14C1-AFDB-4B72-BCE3-5D293E7A43EA}" sibTransId="{E94B4144-ED58-4E43-BA09-301CA8CDBF84}"/>
    <dgm:cxn modelId="{5D68D8FF-55DD-4C62-8B91-23560EE29313}" srcId="{3F458F7C-A50E-428F-A115-E2C8D65B917B}" destId="{BEC5F6D0-E53D-4EE8-B683-DB1FA570C7A9}" srcOrd="1" destOrd="0" parTransId="{771A61C9-2B78-47A0-A9F0-D4FB72EE80B0}" sibTransId="{3A118BB1-128F-4C9A-9FDB-CDDEC3ADF669}"/>
    <dgm:cxn modelId="{C48D274E-13A1-4AD6-B32E-6E7FF40FF7FC}" type="presParOf" srcId="{F6C4E3A7-A33C-4DC3-811D-0715B07AE9EE}" destId="{95D5B26B-E405-4AD2-BB2D-979956525644}" srcOrd="0" destOrd="0" presId="urn:microsoft.com/office/officeart/2005/8/layout/vList6"/>
    <dgm:cxn modelId="{B2F665BC-E309-40C8-80EF-64DBB1C13D38}" type="presParOf" srcId="{95D5B26B-E405-4AD2-BB2D-979956525644}" destId="{D8C414B0-D54E-4FF2-9F45-1596A8AA4472}" srcOrd="0" destOrd="0" presId="urn:microsoft.com/office/officeart/2005/8/layout/vList6"/>
    <dgm:cxn modelId="{00B6CC93-6208-4A5D-A1FD-78C006D0A3C3}" type="presParOf" srcId="{95D5B26B-E405-4AD2-BB2D-979956525644}" destId="{A13B3F65-6238-4D2A-B0CD-F166F630FA2F}" srcOrd="1" destOrd="0" presId="urn:microsoft.com/office/officeart/2005/8/layout/vList6"/>
    <dgm:cxn modelId="{0B7E244D-98DD-419F-AF40-2B01B3C55B0A}" type="presParOf" srcId="{F6C4E3A7-A33C-4DC3-811D-0715B07AE9EE}" destId="{869825B0-0F9E-4222-9D67-98EF2D8D1E54}" srcOrd="1" destOrd="0" presId="urn:microsoft.com/office/officeart/2005/8/layout/vList6"/>
    <dgm:cxn modelId="{A59CE4AE-D882-4621-9267-6BD86FE59076}" type="presParOf" srcId="{F6C4E3A7-A33C-4DC3-811D-0715B07AE9EE}" destId="{1AF7DC13-0D66-4720-AF7E-CEB19BA8D2AF}" srcOrd="2" destOrd="0" presId="urn:microsoft.com/office/officeart/2005/8/layout/vList6"/>
    <dgm:cxn modelId="{7684A115-A826-4ECB-ACDF-06DC5A90FBE0}" type="presParOf" srcId="{1AF7DC13-0D66-4720-AF7E-CEB19BA8D2AF}" destId="{F5792718-A2E3-49A9-8933-0CB2CD4D36AC}" srcOrd="0" destOrd="0" presId="urn:microsoft.com/office/officeart/2005/8/layout/vList6"/>
    <dgm:cxn modelId="{AF101623-D712-4A2B-8702-1AD00BDFB75F}" type="presParOf" srcId="{1AF7DC13-0D66-4720-AF7E-CEB19BA8D2AF}" destId="{30489818-2334-4FF9-B015-907B2983A92A}" srcOrd="1" destOrd="0" presId="urn:microsoft.com/office/officeart/2005/8/layout/vList6"/>
    <dgm:cxn modelId="{C84FD2F8-85EF-4DEC-8829-BC6C2BF1C355}" type="presParOf" srcId="{F6C4E3A7-A33C-4DC3-811D-0715B07AE9EE}" destId="{88277526-82DC-4906-BC60-6AA19E408A3C}" srcOrd="3" destOrd="0" presId="urn:microsoft.com/office/officeart/2005/8/layout/vList6"/>
    <dgm:cxn modelId="{9F06B14C-70BB-48A8-9404-FA25A8F12FA2}" type="presParOf" srcId="{F6C4E3A7-A33C-4DC3-811D-0715B07AE9EE}" destId="{133BE82B-F805-4A10-819B-3BA956E5258D}" srcOrd="4" destOrd="0" presId="urn:microsoft.com/office/officeart/2005/8/layout/vList6"/>
    <dgm:cxn modelId="{C913B8D6-19BB-49D3-AE84-DD0A6092F00E}" type="presParOf" srcId="{133BE82B-F805-4A10-819B-3BA956E5258D}" destId="{23AA2FA2-DA88-4BF9-BBFD-F5BE56F91658}" srcOrd="0" destOrd="0" presId="urn:microsoft.com/office/officeart/2005/8/layout/vList6"/>
    <dgm:cxn modelId="{771ACCB8-4D7E-448F-9A5B-B8FA803A1903}" type="presParOf" srcId="{133BE82B-F805-4A10-819B-3BA956E5258D}" destId="{257104D8-E51E-4344-8C5F-2423E81EEFEB}" srcOrd="1" destOrd="0" presId="urn:microsoft.com/office/officeart/2005/8/layout/vList6"/>
    <dgm:cxn modelId="{E0B9CF3B-46EE-4633-B2E7-5CB9D9F968A3}" type="presParOf" srcId="{F6C4E3A7-A33C-4DC3-811D-0715B07AE9EE}" destId="{7E7D6373-6180-4186-9181-BC7B95E1F23B}" srcOrd="5" destOrd="0" presId="urn:microsoft.com/office/officeart/2005/8/layout/vList6"/>
    <dgm:cxn modelId="{EC30E1AC-B0B9-45D2-857C-D958FF6B96DC}" type="presParOf" srcId="{F6C4E3A7-A33C-4DC3-811D-0715B07AE9EE}" destId="{19C892E7-4E15-412D-83CA-31C93F3EDC72}" srcOrd="6" destOrd="0" presId="urn:microsoft.com/office/officeart/2005/8/layout/vList6"/>
    <dgm:cxn modelId="{F5BCACC5-B604-49D6-B1FA-28569FC4403A}" type="presParOf" srcId="{19C892E7-4E15-412D-83CA-31C93F3EDC72}" destId="{1CA37693-DCB8-44E4-9CA5-D3DEE96A89B5}" srcOrd="0" destOrd="0" presId="urn:microsoft.com/office/officeart/2005/8/layout/vList6"/>
    <dgm:cxn modelId="{CBA2D5D9-3CD9-4974-85FF-0CC2B41229DA}" type="presParOf" srcId="{19C892E7-4E15-412D-83CA-31C93F3EDC72}" destId="{9F244291-0D83-4CA8-AF0A-5580AF8F186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ADC2D8-30C6-4814-9901-C536558B942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18E7F4-F105-4014-AB51-A2CDAECD9C32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Консультативное направление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C6F1EA87-E3F4-49CB-B71E-AB15285CB9B0}" type="parTrans" cxnId="{5D878257-A901-4C23-BB88-C3B4687031D7}">
      <dgm:prSet/>
      <dgm:spPr/>
      <dgm:t>
        <a:bodyPr/>
        <a:lstStyle/>
        <a:p>
          <a:endParaRPr lang="ru-RU"/>
        </a:p>
      </dgm:t>
    </dgm:pt>
    <dgm:pt modelId="{2F4AA560-920D-4BEF-AC39-220E9B2030C3}" type="sibTrans" cxnId="{5D878257-A901-4C23-BB88-C3B4687031D7}">
      <dgm:prSet/>
      <dgm:spPr/>
      <dgm:t>
        <a:bodyPr/>
        <a:lstStyle/>
        <a:p>
          <a:endParaRPr lang="ru-RU"/>
        </a:p>
      </dgm:t>
    </dgm:pt>
    <dgm:pt modelId="{8F93BBCE-1384-427E-8759-DD6209B810CB}">
      <dgm:prSet phldrT="[Текст]"/>
      <dgm:spPr/>
      <dgm:t>
        <a:bodyPr/>
        <a:lstStyle/>
        <a:p>
          <a:r>
            <a:rPr lang="ru-RU" dirty="0" smtClean="0"/>
            <a:t>Лекции</a:t>
          </a:r>
          <a:endParaRPr lang="ru-RU" dirty="0"/>
        </a:p>
      </dgm:t>
    </dgm:pt>
    <dgm:pt modelId="{ABC7B2A3-F5DA-4919-AF9D-63650F0CEEB2}" type="parTrans" cxnId="{48EA4EB4-8548-4445-B1C8-346332499D14}">
      <dgm:prSet/>
      <dgm:spPr/>
      <dgm:t>
        <a:bodyPr/>
        <a:lstStyle/>
        <a:p>
          <a:endParaRPr lang="ru-RU"/>
        </a:p>
      </dgm:t>
    </dgm:pt>
    <dgm:pt modelId="{7E612571-CC07-4ECA-900F-BDB30742A9C3}" type="sibTrans" cxnId="{48EA4EB4-8548-4445-B1C8-346332499D14}">
      <dgm:prSet/>
      <dgm:spPr/>
      <dgm:t>
        <a:bodyPr/>
        <a:lstStyle/>
        <a:p>
          <a:endParaRPr lang="ru-RU"/>
        </a:p>
      </dgm:t>
    </dgm:pt>
    <dgm:pt modelId="{F170ED77-F969-4AD6-A2B0-8B689A2D0C9D}">
      <dgm:prSet phldrT="[Текст]"/>
      <dgm:spPr/>
      <dgm:t>
        <a:bodyPr/>
        <a:lstStyle/>
        <a:p>
          <a:r>
            <a:rPr lang="ru-RU" dirty="0" smtClean="0"/>
            <a:t>Круглые столы</a:t>
          </a:r>
          <a:endParaRPr lang="ru-RU" dirty="0"/>
        </a:p>
      </dgm:t>
    </dgm:pt>
    <dgm:pt modelId="{CE60D53F-843F-4636-8F25-9EE33CFF040C}" type="parTrans" cxnId="{AE8621B3-FBDD-4F5D-9553-918266D40271}">
      <dgm:prSet/>
      <dgm:spPr/>
      <dgm:t>
        <a:bodyPr/>
        <a:lstStyle/>
        <a:p>
          <a:endParaRPr lang="ru-RU"/>
        </a:p>
      </dgm:t>
    </dgm:pt>
    <dgm:pt modelId="{609C85B8-DD94-4B35-BAB6-C82B0EA5FD79}" type="sibTrans" cxnId="{AE8621B3-FBDD-4F5D-9553-918266D40271}">
      <dgm:prSet/>
      <dgm:spPr/>
      <dgm:t>
        <a:bodyPr/>
        <a:lstStyle/>
        <a:p>
          <a:endParaRPr lang="ru-RU"/>
        </a:p>
      </dgm:t>
    </dgm:pt>
    <dgm:pt modelId="{39F59D08-6D05-4F4E-BDDD-06A1DB2B05E0}">
      <dgm:prSet phldrT="[Текст]"/>
      <dgm:spPr/>
      <dgm:t>
        <a:bodyPr/>
        <a:lstStyle/>
        <a:p>
          <a:r>
            <a:rPr lang="ru-RU" dirty="0" smtClean="0"/>
            <a:t>Беседы</a:t>
          </a:r>
          <a:endParaRPr lang="ru-RU" dirty="0"/>
        </a:p>
      </dgm:t>
    </dgm:pt>
    <dgm:pt modelId="{D47D4CEA-32EC-4AB9-9CC0-D01A3DB2C52A}" type="parTrans" cxnId="{8FC0A071-623F-477D-AD9E-57A60B47E827}">
      <dgm:prSet/>
      <dgm:spPr/>
      <dgm:t>
        <a:bodyPr/>
        <a:lstStyle/>
        <a:p>
          <a:endParaRPr lang="ru-RU"/>
        </a:p>
      </dgm:t>
    </dgm:pt>
    <dgm:pt modelId="{F0567F17-8335-4DDE-BFD6-B2D3DFBCE534}" type="sibTrans" cxnId="{8FC0A071-623F-477D-AD9E-57A60B47E827}">
      <dgm:prSet/>
      <dgm:spPr/>
      <dgm:t>
        <a:bodyPr/>
        <a:lstStyle/>
        <a:p>
          <a:endParaRPr lang="ru-RU"/>
        </a:p>
      </dgm:t>
    </dgm:pt>
    <dgm:pt modelId="{49757FAF-2D16-43C8-AE7F-CF9C4B2F80B4}">
      <dgm:prSet/>
      <dgm:spPr/>
      <dgm:t>
        <a:bodyPr/>
        <a:lstStyle/>
        <a:p>
          <a:r>
            <a:rPr lang="ru-RU" dirty="0" smtClean="0"/>
            <a:t>Дискуссии</a:t>
          </a:r>
          <a:endParaRPr lang="ru-RU" dirty="0"/>
        </a:p>
      </dgm:t>
    </dgm:pt>
    <dgm:pt modelId="{DD4C677F-0F45-4D64-9080-293064ED16B3}" type="parTrans" cxnId="{1B1AE98C-E5EB-409B-BFD2-551EB4E8F9CC}">
      <dgm:prSet/>
      <dgm:spPr/>
      <dgm:t>
        <a:bodyPr/>
        <a:lstStyle/>
        <a:p>
          <a:endParaRPr lang="ru-RU"/>
        </a:p>
      </dgm:t>
    </dgm:pt>
    <dgm:pt modelId="{02A25D46-121B-4AC3-A9D9-B1A9D8964A2A}" type="sibTrans" cxnId="{1B1AE98C-E5EB-409B-BFD2-551EB4E8F9CC}">
      <dgm:prSet/>
      <dgm:spPr/>
      <dgm:t>
        <a:bodyPr/>
        <a:lstStyle/>
        <a:p>
          <a:endParaRPr lang="ru-RU"/>
        </a:p>
      </dgm:t>
    </dgm:pt>
    <dgm:pt modelId="{A4E8DA5C-C33A-4497-B7CF-370656BDF388}">
      <dgm:prSet/>
      <dgm:spPr/>
      <dgm:t>
        <a:bodyPr/>
        <a:lstStyle/>
        <a:p>
          <a:r>
            <a:rPr lang="ru-RU" dirty="0" smtClean="0"/>
            <a:t>Библиотека</a:t>
          </a:r>
          <a:endParaRPr lang="ru-RU" dirty="0"/>
        </a:p>
      </dgm:t>
    </dgm:pt>
    <dgm:pt modelId="{CE588B0A-18DD-4C0E-A797-5BCD0BA989AF}" type="parTrans" cxnId="{62503AF0-E18C-4B97-ABF9-563B7D4328AB}">
      <dgm:prSet/>
      <dgm:spPr/>
      <dgm:t>
        <a:bodyPr/>
        <a:lstStyle/>
        <a:p>
          <a:endParaRPr lang="ru-RU"/>
        </a:p>
      </dgm:t>
    </dgm:pt>
    <dgm:pt modelId="{DBD82E0D-0686-4666-9661-2005A217BE70}" type="sibTrans" cxnId="{62503AF0-E18C-4B97-ABF9-563B7D4328AB}">
      <dgm:prSet/>
      <dgm:spPr/>
      <dgm:t>
        <a:bodyPr/>
        <a:lstStyle/>
        <a:p>
          <a:endParaRPr lang="ru-RU"/>
        </a:p>
      </dgm:t>
    </dgm:pt>
    <dgm:pt modelId="{CE6579B0-2A1C-4636-97D8-A072AB4E251A}" type="pres">
      <dgm:prSet presAssocID="{0AADC2D8-30C6-4814-9901-C536558B94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ABAF8C-EEE5-4C26-A760-B8C17F59179A}" type="pres">
      <dgm:prSet presAssocID="{4618E7F4-F105-4014-AB51-A2CDAECD9C32}" presName="hierRoot1" presStyleCnt="0">
        <dgm:presLayoutVars>
          <dgm:hierBranch val="init"/>
        </dgm:presLayoutVars>
      </dgm:prSet>
      <dgm:spPr/>
    </dgm:pt>
    <dgm:pt modelId="{C6092960-593E-4489-A69F-680DC36869F4}" type="pres">
      <dgm:prSet presAssocID="{4618E7F4-F105-4014-AB51-A2CDAECD9C32}" presName="rootComposite1" presStyleCnt="0"/>
      <dgm:spPr/>
    </dgm:pt>
    <dgm:pt modelId="{DFD8596E-804D-4DF2-946B-011F82A05009}" type="pres">
      <dgm:prSet presAssocID="{4618E7F4-F105-4014-AB51-A2CDAECD9C32}" presName="rootText1" presStyleLbl="node0" presStyleIdx="0" presStyleCnt="1" custScaleX="325819" custScaleY="229011" custLinFactY="-60066" custLinFactNeighborX="65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D2E6CF-5B26-4680-B67B-8B1E7219B55E}" type="pres">
      <dgm:prSet presAssocID="{4618E7F4-F105-4014-AB51-A2CDAECD9C3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026483A-28DD-4228-9149-2B9DD26B1A7F}" type="pres">
      <dgm:prSet presAssocID="{4618E7F4-F105-4014-AB51-A2CDAECD9C32}" presName="hierChild2" presStyleCnt="0"/>
      <dgm:spPr/>
    </dgm:pt>
    <dgm:pt modelId="{6157D0F5-E885-40D8-A174-4018AEB33D79}" type="pres">
      <dgm:prSet presAssocID="{ABC7B2A3-F5DA-4919-AF9D-63650F0CEEB2}" presName="Name37" presStyleLbl="parChTrans1D2" presStyleIdx="0" presStyleCnt="5"/>
      <dgm:spPr/>
      <dgm:t>
        <a:bodyPr/>
        <a:lstStyle/>
        <a:p>
          <a:endParaRPr lang="ru-RU"/>
        </a:p>
      </dgm:t>
    </dgm:pt>
    <dgm:pt modelId="{4721D888-E5C3-468D-A490-EB296F9C8E14}" type="pres">
      <dgm:prSet presAssocID="{8F93BBCE-1384-427E-8759-DD6209B810CB}" presName="hierRoot2" presStyleCnt="0">
        <dgm:presLayoutVars>
          <dgm:hierBranch val="init"/>
        </dgm:presLayoutVars>
      </dgm:prSet>
      <dgm:spPr/>
    </dgm:pt>
    <dgm:pt modelId="{10F9CB31-AFDA-4144-B12B-B25E948AB5CC}" type="pres">
      <dgm:prSet presAssocID="{8F93BBCE-1384-427E-8759-DD6209B810CB}" presName="rootComposite" presStyleCnt="0"/>
      <dgm:spPr/>
    </dgm:pt>
    <dgm:pt modelId="{C0456EA9-5CD0-460F-A48B-0930ED6B4DCE}" type="pres">
      <dgm:prSet presAssocID="{8F93BBCE-1384-427E-8759-DD6209B810CB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B7143D-AA50-4186-9ECE-8E43F21B15AD}" type="pres">
      <dgm:prSet presAssocID="{8F93BBCE-1384-427E-8759-DD6209B810CB}" presName="rootConnector" presStyleLbl="node2" presStyleIdx="0" presStyleCnt="5"/>
      <dgm:spPr/>
      <dgm:t>
        <a:bodyPr/>
        <a:lstStyle/>
        <a:p>
          <a:endParaRPr lang="ru-RU"/>
        </a:p>
      </dgm:t>
    </dgm:pt>
    <dgm:pt modelId="{DB9E69C8-7B7F-4D18-8CCF-B715A3B9E0B1}" type="pres">
      <dgm:prSet presAssocID="{8F93BBCE-1384-427E-8759-DD6209B810CB}" presName="hierChild4" presStyleCnt="0"/>
      <dgm:spPr/>
    </dgm:pt>
    <dgm:pt modelId="{8B92C16F-BD18-4202-96BC-F64ADD08C69B}" type="pres">
      <dgm:prSet presAssocID="{8F93BBCE-1384-427E-8759-DD6209B810CB}" presName="hierChild5" presStyleCnt="0"/>
      <dgm:spPr/>
    </dgm:pt>
    <dgm:pt modelId="{B9CA382D-3441-4D43-A76D-A99948D31005}" type="pres">
      <dgm:prSet presAssocID="{CE60D53F-843F-4636-8F25-9EE33CFF040C}" presName="Name37" presStyleLbl="parChTrans1D2" presStyleIdx="1" presStyleCnt="5"/>
      <dgm:spPr/>
      <dgm:t>
        <a:bodyPr/>
        <a:lstStyle/>
        <a:p>
          <a:endParaRPr lang="ru-RU"/>
        </a:p>
      </dgm:t>
    </dgm:pt>
    <dgm:pt modelId="{8883A2F0-C778-44AD-8E00-73B427084B6E}" type="pres">
      <dgm:prSet presAssocID="{F170ED77-F969-4AD6-A2B0-8B689A2D0C9D}" presName="hierRoot2" presStyleCnt="0">
        <dgm:presLayoutVars>
          <dgm:hierBranch val="init"/>
        </dgm:presLayoutVars>
      </dgm:prSet>
      <dgm:spPr/>
    </dgm:pt>
    <dgm:pt modelId="{91E2DF37-5283-4154-9B23-50B6964C6455}" type="pres">
      <dgm:prSet presAssocID="{F170ED77-F969-4AD6-A2B0-8B689A2D0C9D}" presName="rootComposite" presStyleCnt="0"/>
      <dgm:spPr/>
    </dgm:pt>
    <dgm:pt modelId="{B9F16EC8-28C6-42DE-A0C8-F9698CC29AAC}" type="pres">
      <dgm:prSet presAssocID="{F170ED77-F969-4AD6-A2B0-8B689A2D0C9D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220696-0D21-402E-97FC-601FDF9612D5}" type="pres">
      <dgm:prSet presAssocID="{F170ED77-F969-4AD6-A2B0-8B689A2D0C9D}" presName="rootConnector" presStyleLbl="node2" presStyleIdx="1" presStyleCnt="5"/>
      <dgm:spPr/>
      <dgm:t>
        <a:bodyPr/>
        <a:lstStyle/>
        <a:p>
          <a:endParaRPr lang="ru-RU"/>
        </a:p>
      </dgm:t>
    </dgm:pt>
    <dgm:pt modelId="{AC82808C-57C2-4192-B5A8-E8978CBD15CC}" type="pres">
      <dgm:prSet presAssocID="{F170ED77-F969-4AD6-A2B0-8B689A2D0C9D}" presName="hierChild4" presStyleCnt="0"/>
      <dgm:spPr/>
    </dgm:pt>
    <dgm:pt modelId="{4113CA3A-647B-46D6-A8A1-AAFBB5890A0B}" type="pres">
      <dgm:prSet presAssocID="{F170ED77-F969-4AD6-A2B0-8B689A2D0C9D}" presName="hierChild5" presStyleCnt="0"/>
      <dgm:spPr/>
    </dgm:pt>
    <dgm:pt modelId="{4A562E7D-21E4-49A1-B3BF-BBE669EF70BE}" type="pres">
      <dgm:prSet presAssocID="{D47D4CEA-32EC-4AB9-9CC0-D01A3DB2C52A}" presName="Name37" presStyleLbl="parChTrans1D2" presStyleIdx="2" presStyleCnt="5"/>
      <dgm:spPr/>
      <dgm:t>
        <a:bodyPr/>
        <a:lstStyle/>
        <a:p>
          <a:endParaRPr lang="ru-RU"/>
        </a:p>
      </dgm:t>
    </dgm:pt>
    <dgm:pt modelId="{DE4ED38C-CD27-4B57-A307-879786F0BDD6}" type="pres">
      <dgm:prSet presAssocID="{39F59D08-6D05-4F4E-BDDD-06A1DB2B05E0}" presName="hierRoot2" presStyleCnt="0">
        <dgm:presLayoutVars>
          <dgm:hierBranch val="init"/>
        </dgm:presLayoutVars>
      </dgm:prSet>
      <dgm:spPr/>
    </dgm:pt>
    <dgm:pt modelId="{88C60D37-2EE0-411F-8C41-1EA2B8ECD3E5}" type="pres">
      <dgm:prSet presAssocID="{39F59D08-6D05-4F4E-BDDD-06A1DB2B05E0}" presName="rootComposite" presStyleCnt="0"/>
      <dgm:spPr/>
    </dgm:pt>
    <dgm:pt modelId="{50B102E1-13BB-4732-AEB4-46968F891F89}" type="pres">
      <dgm:prSet presAssocID="{39F59D08-6D05-4F4E-BDDD-06A1DB2B05E0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32DB15-0C60-41A6-BCBD-1508DB070D00}" type="pres">
      <dgm:prSet presAssocID="{39F59D08-6D05-4F4E-BDDD-06A1DB2B05E0}" presName="rootConnector" presStyleLbl="node2" presStyleIdx="2" presStyleCnt="5"/>
      <dgm:spPr/>
      <dgm:t>
        <a:bodyPr/>
        <a:lstStyle/>
        <a:p>
          <a:endParaRPr lang="ru-RU"/>
        </a:p>
      </dgm:t>
    </dgm:pt>
    <dgm:pt modelId="{08D5DF17-7B26-403E-92EC-A72BAD22D0CE}" type="pres">
      <dgm:prSet presAssocID="{39F59D08-6D05-4F4E-BDDD-06A1DB2B05E0}" presName="hierChild4" presStyleCnt="0"/>
      <dgm:spPr/>
    </dgm:pt>
    <dgm:pt modelId="{8F6199F4-0CB2-4AC1-8A1F-B8EC1EC7FEAB}" type="pres">
      <dgm:prSet presAssocID="{39F59D08-6D05-4F4E-BDDD-06A1DB2B05E0}" presName="hierChild5" presStyleCnt="0"/>
      <dgm:spPr/>
    </dgm:pt>
    <dgm:pt modelId="{E6ABA1CB-C788-42AC-9F78-73835978840A}" type="pres">
      <dgm:prSet presAssocID="{DD4C677F-0F45-4D64-9080-293064ED16B3}" presName="Name37" presStyleLbl="parChTrans1D2" presStyleIdx="3" presStyleCnt="5"/>
      <dgm:spPr/>
      <dgm:t>
        <a:bodyPr/>
        <a:lstStyle/>
        <a:p>
          <a:endParaRPr lang="ru-RU"/>
        </a:p>
      </dgm:t>
    </dgm:pt>
    <dgm:pt modelId="{185F8027-B2E7-4236-BAB9-669B049895ED}" type="pres">
      <dgm:prSet presAssocID="{49757FAF-2D16-43C8-AE7F-CF9C4B2F80B4}" presName="hierRoot2" presStyleCnt="0">
        <dgm:presLayoutVars>
          <dgm:hierBranch val="init"/>
        </dgm:presLayoutVars>
      </dgm:prSet>
      <dgm:spPr/>
    </dgm:pt>
    <dgm:pt modelId="{7D7FDA22-372D-4505-BE38-6CE1463B98DE}" type="pres">
      <dgm:prSet presAssocID="{49757FAF-2D16-43C8-AE7F-CF9C4B2F80B4}" presName="rootComposite" presStyleCnt="0"/>
      <dgm:spPr/>
    </dgm:pt>
    <dgm:pt modelId="{330DA6A2-6534-44C7-9A24-B174C025FA97}" type="pres">
      <dgm:prSet presAssocID="{49757FAF-2D16-43C8-AE7F-CF9C4B2F80B4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DA46C3-F2C9-4430-AF37-837BF4080581}" type="pres">
      <dgm:prSet presAssocID="{49757FAF-2D16-43C8-AE7F-CF9C4B2F80B4}" presName="rootConnector" presStyleLbl="node2" presStyleIdx="3" presStyleCnt="5"/>
      <dgm:spPr/>
      <dgm:t>
        <a:bodyPr/>
        <a:lstStyle/>
        <a:p>
          <a:endParaRPr lang="ru-RU"/>
        </a:p>
      </dgm:t>
    </dgm:pt>
    <dgm:pt modelId="{A14E035E-546B-42A7-B3D8-3101B81A53A5}" type="pres">
      <dgm:prSet presAssocID="{49757FAF-2D16-43C8-AE7F-CF9C4B2F80B4}" presName="hierChild4" presStyleCnt="0"/>
      <dgm:spPr/>
    </dgm:pt>
    <dgm:pt modelId="{FF4F74E0-B2DC-41FB-A8D2-98C3C0C1B797}" type="pres">
      <dgm:prSet presAssocID="{49757FAF-2D16-43C8-AE7F-CF9C4B2F80B4}" presName="hierChild5" presStyleCnt="0"/>
      <dgm:spPr/>
    </dgm:pt>
    <dgm:pt modelId="{76BD7FB1-8015-4DFD-9E35-68FAD271E890}" type="pres">
      <dgm:prSet presAssocID="{CE588B0A-18DD-4C0E-A797-5BCD0BA989AF}" presName="Name37" presStyleLbl="parChTrans1D2" presStyleIdx="4" presStyleCnt="5"/>
      <dgm:spPr/>
      <dgm:t>
        <a:bodyPr/>
        <a:lstStyle/>
        <a:p>
          <a:endParaRPr lang="ru-RU"/>
        </a:p>
      </dgm:t>
    </dgm:pt>
    <dgm:pt modelId="{E383DDBE-AD21-4BBE-A840-EDF2E3B8CF38}" type="pres">
      <dgm:prSet presAssocID="{A4E8DA5C-C33A-4497-B7CF-370656BDF388}" presName="hierRoot2" presStyleCnt="0">
        <dgm:presLayoutVars>
          <dgm:hierBranch val="init"/>
        </dgm:presLayoutVars>
      </dgm:prSet>
      <dgm:spPr/>
    </dgm:pt>
    <dgm:pt modelId="{058FACD1-2F61-4F8C-9E66-E5964D30BFE8}" type="pres">
      <dgm:prSet presAssocID="{A4E8DA5C-C33A-4497-B7CF-370656BDF388}" presName="rootComposite" presStyleCnt="0"/>
      <dgm:spPr/>
    </dgm:pt>
    <dgm:pt modelId="{2A839E0E-D939-46B1-8079-515AE83BC742}" type="pres">
      <dgm:prSet presAssocID="{A4E8DA5C-C33A-4497-B7CF-370656BDF388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D474CB-D3D5-4BF0-91EC-AAF7B05EC688}" type="pres">
      <dgm:prSet presAssocID="{A4E8DA5C-C33A-4497-B7CF-370656BDF388}" presName="rootConnector" presStyleLbl="node2" presStyleIdx="4" presStyleCnt="5"/>
      <dgm:spPr/>
      <dgm:t>
        <a:bodyPr/>
        <a:lstStyle/>
        <a:p>
          <a:endParaRPr lang="ru-RU"/>
        </a:p>
      </dgm:t>
    </dgm:pt>
    <dgm:pt modelId="{4865558B-3C1B-44F5-84BE-869B69280EDC}" type="pres">
      <dgm:prSet presAssocID="{A4E8DA5C-C33A-4497-B7CF-370656BDF388}" presName="hierChild4" presStyleCnt="0"/>
      <dgm:spPr/>
    </dgm:pt>
    <dgm:pt modelId="{44638000-CC04-43E0-983B-6CFB59D88138}" type="pres">
      <dgm:prSet presAssocID="{A4E8DA5C-C33A-4497-B7CF-370656BDF388}" presName="hierChild5" presStyleCnt="0"/>
      <dgm:spPr/>
    </dgm:pt>
    <dgm:pt modelId="{2B5EFA0E-E494-4FFC-B887-0F4A9D06E2C9}" type="pres">
      <dgm:prSet presAssocID="{4618E7F4-F105-4014-AB51-A2CDAECD9C32}" presName="hierChild3" presStyleCnt="0"/>
      <dgm:spPr/>
    </dgm:pt>
  </dgm:ptLst>
  <dgm:cxnLst>
    <dgm:cxn modelId="{D96DB419-35CB-4866-BA45-6783EDF31CC3}" type="presOf" srcId="{A4E8DA5C-C33A-4497-B7CF-370656BDF388}" destId="{61D474CB-D3D5-4BF0-91EC-AAF7B05EC688}" srcOrd="1" destOrd="0" presId="urn:microsoft.com/office/officeart/2005/8/layout/orgChart1"/>
    <dgm:cxn modelId="{D7579E29-6D9B-4D40-9BF2-D985ACBB6142}" type="presOf" srcId="{F170ED77-F969-4AD6-A2B0-8B689A2D0C9D}" destId="{86220696-0D21-402E-97FC-601FDF9612D5}" srcOrd="1" destOrd="0" presId="urn:microsoft.com/office/officeart/2005/8/layout/orgChart1"/>
    <dgm:cxn modelId="{62503AF0-E18C-4B97-ABF9-563B7D4328AB}" srcId="{4618E7F4-F105-4014-AB51-A2CDAECD9C32}" destId="{A4E8DA5C-C33A-4497-B7CF-370656BDF388}" srcOrd="4" destOrd="0" parTransId="{CE588B0A-18DD-4C0E-A797-5BCD0BA989AF}" sibTransId="{DBD82E0D-0686-4666-9661-2005A217BE70}"/>
    <dgm:cxn modelId="{BCC91718-8BEF-46EE-82F0-D7FA5CEF81A8}" type="presOf" srcId="{8F93BBCE-1384-427E-8759-DD6209B810CB}" destId="{E1B7143D-AA50-4186-9ECE-8E43F21B15AD}" srcOrd="1" destOrd="0" presId="urn:microsoft.com/office/officeart/2005/8/layout/orgChart1"/>
    <dgm:cxn modelId="{D8F740F3-56E7-41AF-959F-B0AA1618660F}" type="presOf" srcId="{49757FAF-2D16-43C8-AE7F-CF9C4B2F80B4}" destId="{330DA6A2-6534-44C7-9A24-B174C025FA97}" srcOrd="0" destOrd="0" presId="urn:microsoft.com/office/officeart/2005/8/layout/orgChart1"/>
    <dgm:cxn modelId="{BFB0F505-916C-49BB-891A-89CF781C3DD9}" type="presOf" srcId="{A4E8DA5C-C33A-4497-B7CF-370656BDF388}" destId="{2A839E0E-D939-46B1-8079-515AE83BC742}" srcOrd="0" destOrd="0" presId="urn:microsoft.com/office/officeart/2005/8/layout/orgChart1"/>
    <dgm:cxn modelId="{AE8621B3-FBDD-4F5D-9553-918266D40271}" srcId="{4618E7F4-F105-4014-AB51-A2CDAECD9C32}" destId="{F170ED77-F969-4AD6-A2B0-8B689A2D0C9D}" srcOrd="1" destOrd="0" parTransId="{CE60D53F-843F-4636-8F25-9EE33CFF040C}" sibTransId="{609C85B8-DD94-4B35-BAB6-C82B0EA5FD79}"/>
    <dgm:cxn modelId="{E845BDFC-034E-4892-95A7-91F2C8006F1D}" type="presOf" srcId="{ABC7B2A3-F5DA-4919-AF9D-63650F0CEEB2}" destId="{6157D0F5-E885-40D8-A174-4018AEB33D79}" srcOrd="0" destOrd="0" presId="urn:microsoft.com/office/officeart/2005/8/layout/orgChart1"/>
    <dgm:cxn modelId="{1B1AE98C-E5EB-409B-BFD2-551EB4E8F9CC}" srcId="{4618E7F4-F105-4014-AB51-A2CDAECD9C32}" destId="{49757FAF-2D16-43C8-AE7F-CF9C4B2F80B4}" srcOrd="3" destOrd="0" parTransId="{DD4C677F-0F45-4D64-9080-293064ED16B3}" sibTransId="{02A25D46-121B-4AC3-A9D9-B1A9D8964A2A}"/>
    <dgm:cxn modelId="{C7926DD1-C78A-48BD-92E6-379BCFE1D28D}" type="presOf" srcId="{CE588B0A-18DD-4C0E-A797-5BCD0BA989AF}" destId="{76BD7FB1-8015-4DFD-9E35-68FAD271E890}" srcOrd="0" destOrd="0" presId="urn:microsoft.com/office/officeart/2005/8/layout/orgChart1"/>
    <dgm:cxn modelId="{C1E1FF4E-1559-4452-BA62-4F21363457B3}" type="presOf" srcId="{4618E7F4-F105-4014-AB51-A2CDAECD9C32}" destId="{A1D2E6CF-5B26-4680-B67B-8B1E7219B55E}" srcOrd="1" destOrd="0" presId="urn:microsoft.com/office/officeart/2005/8/layout/orgChart1"/>
    <dgm:cxn modelId="{366221C0-2AE3-4F66-A698-54E67D7D03F6}" type="presOf" srcId="{0AADC2D8-30C6-4814-9901-C536558B942D}" destId="{CE6579B0-2A1C-4636-97D8-A072AB4E251A}" srcOrd="0" destOrd="0" presId="urn:microsoft.com/office/officeart/2005/8/layout/orgChart1"/>
    <dgm:cxn modelId="{8CCCB91E-81EF-4BA2-AEAF-139FD7A77B4A}" type="presOf" srcId="{39F59D08-6D05-4F4E-BDDD-06A1DB2B05E0}" destId="{5532DB15-0C60-41A6-BCBD-1508DB070D00}" srcOrd="1" destOrd="0" presId="urn:microsoft.com/office/officeart/2005/8/layout/orgChart1"/>
    <dgm:cxn modelId="{48EA4EB4-8548-4445-B1C8-346332499D14}" srcId="{4618E7F4-F105-4014-AB51-A2CDAECD9C32}" destId="{8F93BBCE-1384-427E-8759-DD6209B810CB}" srcOrd="0" destOrd="0" parTransId="{ABC7B2A3-F5DA-4919-AF9D-63650F0CEEB2}" sibTransId="{7E612571-CC07-4ECA-900F-BDB30742A9C3}"/>
    <dgm:cxn modelId="{AD06BC55-0606-439A-8BBB-2B54FFE40FF1}" type="presOf" srcId="{D47D4CEA-32EC-4AB9-9CC0-D01A3DB2C52A}" destId="{4A562E7D-21E4-49A1-B3BF-BBE669EF70BE}" srcOrd="0" destOrd="0" presId="urn:microsoft.com/office/officeart/2005/8/layout/orgChart1"/>
    <dgm:cxn modelId="{80B14278-C2EE-46D1-9943-F29E7F2C0C9A}" type="presOf" srcId="{F170ED77-F969-4AD6-A2B0-8B689A2D0C9D}" destId="{B9F16EC8-28C6-42DE-A0C8-F9698CC29AAC}" srcOrd="0" destOrd="0" presId="urn:microsoft.com/office/officeart/2005/8/layout/orgChart1"/>
    <dgm:cxn modelId="{5D878257-A901-4C23-BB88-C3B4687031D7}" srcId="{0AADC2D8-30C6-4814-9901-C536558B942D}" destId="{4618E7F4-F105-4014-AB51-A2CDAECD9C32}" srcOrd="0" destOrd="0" parTransId="{C6F1EA87-E3F4-49CB-B71E-AB15285CB9B0}" sibTransId="{2F4AA560-920D-4BEF-AC39-220E9B2030C3}"/>
    <dgm:cxn modelId="{F88F708E-09C3-4B52-B774-105ACA7A19E7}" type="presOf" srcId="{8F93BBCE-1384-427E-8759-DD6209B810CB}" destId="{C0456EA9-5CD0-460F-A48B-0930ED6B4DCE}" srcOrd="0" destOrd="0" presId="urn:microsoft.com/office/officeart/2005/8/layout/orgChart1"/>
    <dgm:cxn modelId="{B0C7530E-3EC0-4F40-8F1C-37905A3B2D92}" type="presOf" srcId="{39F59D08-6D05-4F4E-BDDD-06A1DB2B05E0}" destId="{50B102E1-13BB-4732-AEB4-46968F891F89}" srcOrd="0" destOrd="0" presId="urn:microsoft.com/office/officeart/2005/8/layout/orgChart1"/>
    <dgm:cxn modelId="{2E193AD5-37C2-4A3D-AEA8-22155EAB2392}" type="presOf" srcId="{4618E7F4-F105-4014-AB51-A2CDAECD9C32}" destId="{DFD8596E-804D-4DF2-946B-011F82A05009}" srcOrd="0" destOrd="0" presId="urn:microsoft.com/office/officeart/2005/8/layout/orgChart1"/>
    <dgm:cxn modelId="{94CD4233-4B46-49F6-8C3E-C26993243004}" type="presOf" srcId="{CE60D53F-843F-4636-8F25-9EE33CFF040C}" destId="{B9CA382D-3441-4D43-A76D-A99948D31005}" srcOrd="0" destOrd="0" presId="urn:microsoft.com/office/officeart/2005/8/layout/orgChart1"/>
    <dgm:cxn modelId="{A6949586-A345-4941-91A2-4A28E5958E35}" type="presOf" srcId="{DD4C677F-0F45-4D64-9080-293064ED16B3}" destId="{E6ABA1CB-C788-42AC-9F78-73835978840A}" srcOrd="0" destOrd="0" presId="urn:microsoft.com/office/officeart/2005/8/layout/orgChart1"/>
    <dgm:cxn modelId="{8FC0A071-623F-477D-AD9E-57A60B47E827}" srcId="{4618E7F4-F105-4014-AB51-A2CDAECD9C32}" destId="{39F59D08-6D05-4F4E-BDDD-06A1DB2B05E0}" srcOrd="2" destOrd="0" parTransId="{D47D4CEA-32EC-4AB9-9CC0-D01A3DB2C52A}" sibTransId="{F0567F17-8335-4DDE-BFD6-B2D3DFBCE534}"/>
    <dgm:cxn modelId="{6A16D35E-2DE8-48A7-B460-47C05096AB72}" type="presOf" srcId="{49757FAF-2D16-43C8-AE7F-CF9C4B2F80B4}" destId="{39DA46C3-F2C9-4430-AF37-837BF4080581}" srcOrd="1" destOrd="0" presId="urn:microsoft.com/office/officeart/2005/8/layout/orgChart1"/>
    <dgm:cxn modelId="{81DAFEE3-916F-4EEE-A4D6-C2A58C1CA4A7}" type="presParOf" srcId="{CE6579B0-2A1C-4636-97D8-A072AB4E251A}" destId="{48ABAF8C-EEE5-4C26-A760-B8C17F59179A}" srcOrd="0" destOrd="0" presId="urn:microsoft.com/office/officeart/2005/8/layout/orgChart1"/>
    <dgm:cxn modelId="{1EF488CC-C48C-4ED3-988E-77584A133334}" type="presParOf" srcId="{48ABAF8C-EEE5-4C26-A760-B8C17F59179A}" destId="{C6092960-593E-4489-A69F-680DC36869F4}" srcOrd="0" destOrd="0" presId="urn:microsoft.com/office/officeart/2005/8/layout/orgChart1"/>
    <dgm:cxn modelId="{0C78C72A-0FAF-499D-8D28-7D606F42F2CF}" type="presParOf" srcId="{C6092960-593E-4489-A69F-680DC36869F4}" destId="{DFD8596E-804D-4DF2-946B-011F82A05009}" srcOrd="0" destOrd="0" presId="urn:microsoft.com/office/officeart/2005/8/layout/orgChart1"/>
    <dgm:cxn modelId="{D88CB7D6-CC56-4616-9C35-5A9EFE09D17D}" type="presParOf" srcId="{C6092960-593E-4489-A69F-680DC36869F4}" destId="{A1D2E6CF-5B26-4680-B67B-8B1E7219B55E}" srcOrd="1" destOrd="0" presId="urn:microsoft.com/office/officeart/2005/8/layout/orgChart1"/>
    <dgm:cxn modelId="{9A17EFFC-90CC-4AE4-BDD7-49AB5E3B4DB1}" type="presParOf" srcId="{48ABAF8C-EEE5-4C26-A760-B8C17F59179A}" destId="{A026483A-28DD-4228-9149-2B9DD26B1A7F}" srcOrd="1" destOrd="0" presId="urn:microsoft.com/office/officeart/2005/8/layout/orgChart1"/>
    <dgm:cxn modelId="{EF46CBFE-992A-4A2C-91C2-5D62FAFFD722}" type="presParOf" srcId="{A026483A-28DD-4228-9149-2B9DD26B1A7F}" destId="{6157D0F5-E885-40D8-A174-4018AEB33D79}" srcOrd="0" destOrd="0" presId="urn:microsoft.com/office/officeart/2005/8/layout/orgChart1"/>
    <dgm:cxn modelId="{B71ACD5C-FF6D-4F74-881D-FDCD3929D98B}" type="presParOf" srcId="{A026483A-28DD-4228-9149-2B9DD26B1A7F}" destId="{4721D888-E5C3-468D-A490-EB296F9C8E14}" srcOrd="1" destOrd="0" presId="urn:microsoft.com/office/officeart/2005/8/layout/orgChart1"/>
    <dgm:cxn modelId="{26DB81C6-6631-43FA-9E30-096D8BB6BE15}" type="presParOf" srcId="{4721D888-E5C3-468D-A490-EB296F9C8E14}" destId="{10F9CB31-AFDA-4144-B12B-B25E948AB5CC}" srcOrd="0" destOrd="0" presId="urn:microsoft.com/office/officeart/2005/8/layout/orgChart1"/>
    <dgm:cxn modelId="{619E56B0-FBB0-40E1-BA1B-461C051AE76D}" type="presParOf" srcId="{10F9CB31-AFDA-4144-B12B-B25E948AB5CC}" destId="{C0456EA9-5CD0-460F-A48B-0930ED6B4DCE}" srcOrd="0" destOrd="0" presId="urn:microsoft.com/office/officeart/2005/8/layout/orgChart1"/>
    <dgm:cxn modelId="{E903D4A3-C623-4ECD-80BC-B2F6B7EC1834}" type="presParOf" srcId="{10F9CB31-AFDA-4144-B12B-B25E948AB5CC}" destId="{E1B7143D-AA50-4186-9ECE-8E43F21B15AD}" srcOrd="1" destOrd="0" presId="urn:microsoft.com/office/officeart/2005/8/layout/orgChart1"/>
    <dgm:cxn modelId="{F8F9E155-5DA6-4A96-AEB8-AE6382F5977D}" type="presParOf" srcId="{4721D888-E5C3-468D-A490-EB296F9C8E14}" destId="{DB9E69C8-7B7F-4D18-8CCF-B715A3B9E0B1}" srcOrd="1" destOrd="0" presId="urn:microsoft.com/office/officeart/2005/8/layout/orgChart1"/>
    <dgm:cxn modelId="{2BCA220A-100C-4B74-A2A7-6AC578F8E045}" type="presParOf" srcId="{4721D888-E5C3-468D-A490-EB296F9C8E14}" destId="{8B92C16F-BD18-4202-96BC-F64ADD08C69B}" srcOrd="2" destOrd="0" presId="urn:microsoft.com/office/officeart/2005/8/layout/orgChart1"/>
    <dgm:cxn modelId="{3C258F98-80AE-4AA4-B334-C93BDB334FD2}" type="presParOf" srcId="{A026483A-28DD-4228-9149-2B9DD26B1A7F}" destId="{B9CA382D-3441-4D43-A76D-A99948D31005}" srcOrd="2" destOrd="0" presId="urn:microsoft.com/office/officeart/2005/8/layout/orgChart1"/>
    <dgm:cxn modelId="{BEA5A7B6-4C2E-4AFC-8C50-5ADC29155FD4}" type="presParOf" srcId="{A026483A-28DD-4228-9149-2B9DD26B1A7F}" destId="{8883A2F0-C778-44AD-8E00-73B427084B6E}" srcOrd="3" destOrd="0" presId="urn:microsoft.com/office/officeart/2005/8/layout/orgChart1"/>
    <dgm:cxn modelId="{E4B611AC-F2F4-4D5E-9570-5AE0313CD1CE}" type="presParOf" srcId="{8883A2F0-C778-44AD-8E00-73B427084B6E}" destId="{91E2DF37-5283-4154-9B23-50B6964C6455}" srcOrd="0" destOrd="0" presId="urn:microsoft.com/office/officeart/2005/8/layout/orgChart1"/>
    <dgm:cxn modelId="{E2B0A095-FBDE-4597-96A0-043ADBBFB98B}" type="presParOf" srcId="{91E2DF37-5283-4154-9B23-50B6964C6455}" destId="{B9F16EC8-28C6-42DE-A0C8-F9698CC29AAC}" srcOrd="0" destOrd="0" presId="urn:microsoft.com/office/officeart/2005/8/layout/orgChart1"/>
    <dgm:cxn modelId="{BE65A415-714F-4282-86A2-D8F4F3D89ED3}" type="presParOf" srcId="{91E2DF37-5283-4154-9B23-50B6964C6455}" destId="{86220696-0D21-402E-97FC-601FDF9612D5}" srcOrd="1" destOrd="0" presId="urn:microsoft.com/office/officeart/2005/8/layout/orgChart1"/>
    <dgm:cxn modelId="{CA6F4EEE-C815-4529-ABB2-A59A5D47F840}" type="presParOf" srcId="{8883A2F0-C778-44AD-8E00-73B427084B6E}" destId="{AC82808C-57C2-4192-B5A8-E8978CBD15CC}" srcOrd="1" destOrd="0" presId="urn:microsoft.com/office/officeart/2005/8/layout/orgChart1"/>
    <dgm:cxn modelId="{C9F5544B-AFB0-42CD-9478-852588C95E10}" type="presParOf" srcId="{8883A2F0-C778-44AD-8E00-73B427084B6E}" destId="{4113CA3A-647B-46D6-A8A1-AAFBB5890A0B}" srcOrd="2" destOrd="0" presId="urn:microsoft.com/office/officeart/2005/8/layout/orgChart1"/>
    <dgm:cxn modelId="{932000E8-56E9-4FD2-AB9F-2ECE5AEA5D3A}" type="presParOf" srcId="{A026483A-28DD-4228-9149-2B9DD26B1A7F}" destId="{4A562E7D-21E4-49A1-B3BF-BBE669EF70BE}" srcOrd="4" destOrd="0" presId="urn:microsoft.com/office/officeart/2005/8/layout/orgChart1"/>
    <dgm:cxn modelId="{20CD092E-55A1-44BA-A744-BB02F1FD5EF3}" type="presParOf" srcId="{A026483A-28DD-4228-9149-2B9DD26B1A7F}" destId="{DE4ED38C-CD27-4B57-A307-879786F0BDD6}" srcOrd="5" destOrd="0" presId="urn:microsoft.com/office/officeart/2005/8/layout/orgChart1"/>
    <dgm:cxn modelId="{C829898E-808D-4D94-9668-1284E6B32FD5}" type="presParOf" srcId="{DE4ED38C-CD27-4B57-A307-879786F0BDD6}" destId="{88C60D37-2EE0-411F-8C41-1EA2B8ECD3E5}" srcOrd="0" destOrd="0" presId="urn:microsoft.com/office/officeart/2005/8/layout/orgChart1"/>
    <dgm:cxn modelId="{2B192139-8D25-45D6-AB44-1EC3DBF82184}" type="presParOf" srcId="{88C60D37-2EE0-411F-8C41-1EA2B8ECD3E5}" destId="{50B102E1-13BB-4732-AEB4-46968F891F89}" srcOrd="0" destOrd="0" presId="urn:microsoft.com/office/officeart/2005/8/layout/orgChart1"/>
    <dgm:cxn modelId="{2D14FF21-FF44-42FB-B2CA-3EA46A31929F}" type="presParOf" srcId="{88C60D37-2EE0-411F-8C41-1EA2B8ECD3E5}" destId="{5532DB15-0C60-41A6-BCBD-1508DB070D00}" srcOrd="1" destOrd="0" presId="urn:microsoft.com/office/officeart/2005/8/layout/orgChart1"/>
    <dgm:cxn modelId="{59132E80-300F-476E-9DAB-58129FCFFD2A}" type="presParOf" srcId="{DE4ED38C-CD27-4B57-A307-879786F0BDD6}" destId="{08D5DF17-7B26-403E-92EC-A72BAD22D0CE}" srcOrd="1" destOrd="0" presId="urn:microsoft.com/office/officeart/2005/8/layout/orgChart1"/>
    <dgm:cxn modelId="{E7DC617B-4692-4862-97B7-B9D7C4A4FB36}" type="presParOf" srcId="{DE4ED38C-CD27-4B57-A307-879786F0BDD6}" destId="{8F6199F4-0CB2-4AC1-8A1F-B8EC1EC7FEAB}" srcOrd="2" destOrd="0" presId="urn:microsoft.com/office/officeart/2005/8/layout/orgChart1"/>
    <dgm:cxn modelId="{BA00BE97-72C2-4567-B8D1-9661C781081B}" type="presParOf" srcId="{A026483A-28DD-4228-9149-2B9DD26B1A7F}" destId="{E6ABA1CB-C788-42AC-9F78-73835978840A}" srcOrd="6" destOrd="0" presId="urn:microsoft.com/office/officeart/2005/8/layout/orgChart1"/>
    <dgm:cxn modelId="{3E4F16F0-F3E8-42C1-9313-C165CBD7A49E}" type="presParOf" srcId="{A026483A-28DD-4228-9149-2B9DD26B1A7F}" destId="{185F8027-B2E7-4236-BAB9-669B049895ED}" srcOrd="7" destOrd="0" presId="urn:microsoft.com/office/officeart/2005/8/layout/orgChart1"/>
    <dgm:cxn modelId="{F7A305BC-CE58-4147-9FC9-15B75566FBCE}" type="presParOf" srcId="{185F8027-B2E7-4236-BAB9-669B049895ED}" destId="{7D7FDA22-372D-4505-BE38-6CE1463B98DE}" srcOrd="0" destOrd="0" presId="urn:microsoft.com/office/officeart/2005/8/layout/orgChart1"/>
    <dgm:cxn modelId="{4BB8127E-F83D-4989-A97D-0D75F7170A30}" type="presParOf" srcId="{7D7FDA22-372D-4505-BE38-6CE1463B98DE}" destId="{330DA6A2-6534-44C7-9A24-B174C025FA97}" srcOrd="0" destOrd="0" presId="urn:microsoft.com/office/officeart/2005/8/layout/orgChart1"/>
    <dgm:cxn modelId="{33BCBF7F-C308-456C-86DC-AA2813B09E42}" type="presParOf" srcId="{7D7FDA22-372D-4505-BE38-6CE1463B98DE}" destId="{39DA46C3-F2C9-4430-AF37-837BF4080581}" srcOrd="1" destOrd="0" presId="urn:microsoft.com/office/officeart/2005/8/layout/orgChart1"/>
    <dgm:cxn modelId="{C54D9721-B9FF-4AD0-8CE0-F37DBF55002F}" type="presParOf" srcId="{185F8027-B2E7-4236-BAB9-669B049895ED}" destId="{A14E035E-546B-42A7-B3D8-3101B81A53A5}" srcOrd="1" destOrd="0" presId="urn:microsoft.com/office/officeart/2005/8/layout/orgChart1"/>
    <dgm:cxn modelId="{140EF36F-66DA-4C11-9300-453216188080}" type="presParOf" srcId="{185F8027-B2E7-4236-BAB9-669B049895ED}" destId="{FF4F74E0-B2DC-41FB-A8D2-98C3C0C1B797}" srcOrd="2" destOrd="0" presId="urn:microsoft.com/office/officeart/2005/8/layout/orgChart1"/>
    <dgm:cxn modelId="{D1919F4C-C6CE-437A-9879-E0BB1E2DA119}" type="presParOf" srcId="{A026483A-28DD-4228-9149-2B9DD26B1A7F}" destId="{76BD7FB1-8015-4DFD-9E35-68FAD271E890}" srcOrd="8" destOrd="0" presId="urn:microsoft.com/office/officeart/2005/8/layout/orgChart1"/>
    <dgm:cxn modelId="{BD011D44-5E26-4474-A19F-D2A627197DAC}" type="presParOf" srcId="{A026483A-28DD-4228-9149-2B9DD26B1A7F}" destId="{E383DDBE-AD21-4BBE-A840-EDF2E3B8CF38}" srcOrd="9" destOrd="0" presId="urn:microsoft.com/office/officeart/2005/8/layout/orgChart1"/>
    <dgm:cxn modelId="{03625F73-0404-47CB-AD5A-48B52E33C71E}" type="presParOf" srcId="{E383DDBE-AD21-4BBE-A840-EDF2E3B8CF38}" destId="{058FACD1-2F61-4F8C-9E66-E5964D30BFE8}" srcOrd="0" destOrd="0" presId="urn:microsoft.com/office/officeart/2005/8/layout/orgChart1"/>
    <dgm:cxn modelId="{3FD46DF8-BC6D-4FAB-B110-E5A0D9BD8DC2}" type="presParOf" srcId="{058FACD1-2F61-4F8C-9E66-E5964D30BFE8}" destId="{2A839E0E-D939-46B1-8079-515AE83BC742}" srcOrd="0" destOrd="0" presId="urn:microsoft.com/office/officeart/2005/8/layout/orgChart1"/>
    <dgm:cxn modelId="{8B63FF1F-AD50-4A5E-B581-248DF913CA23}" type="presParOf" srcId="{058FACD1-2F61-4F8C-9E66-E5964D30BFE8}" destId="{61D474CB-D3D5-4BF0-91EC-AAF7B05EC688}" srcOrd="1" destOrd="0" presId="urn:microsoft.com/office/officeart/2005/8/layout/orgChart1"/>
    <dgm:cxn modelId="{BDF35EB9-88DA-4921-96E2-001F0F1C5DBD}" type="presParOf" srcId="{E383DDBE-AD21-4BBE-A840-EDF2E3B8CF38}" destId="{4865558B-3C1B-44F5-84BE-869B69280EDC}" srcOrd="1" destOrd="0" presId="urn:microsoft.com/office/officeart/2005/8/layout/orgChart1"/>
    <dgm:cxn modelId="{1A428CF9-6A3A-41F8-B2E8-107F6FA7226D}" type="presParOf" srcId="{E383DDBE-AD21-4BBE-A840-EDF2E3B8CF38}" destId="{44638000-CC04-43E0-983B-6CFB59D88138}" srcOrd="2" destOrd="0" presId="urn:microsoft.com/office/officeart/2005/8/layout/orgChart1"/>
    <dgm:cxn modelId="{229C081F-2B0C-49ED-925E-9EF8AA9BEB0A}" type="presParOf" srcId="{48ABAF8C-EEE5-4C26-A760-B8C17F59179A}" destId="{2B5EFA0E-E494-4FFC-B887-0F4A9D06E2C9}" srcOrd="2" destOrd="0" presId="urn:microsoft.com/office/officeart/2005/8/layout/orgChart1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654A-7F9E-423A-A405-7F5662127E7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D3CB1E-26E1-4711-98F4-5DE16D424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654A-7F9E-423A-A405-7F5662127E7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CB1E-26E1-4711-98F4-5DE16D424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654A-7F9E-423A-A405-7F5662127E7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CB1E-26E1-4711-98F4-5DE16D424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654A-7F9E-423A-A405-7F5662127E7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D3CB1E-26E1-4711-98F4-5DE16D424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654A-7F9E-423A-A405-7F5662127E7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CB1E-26E1-4711-98F4-5DE16D4242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654A-7F9E-423A-A405-7F5662127E7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CB1E-26E1-4711-98F4-5DE16D424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654A-7F9E-423A-A405-7F5662127E7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FD3CB1E-26E1-4711-98F4-5DE16D4242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654A-7F9E-423A-A405-7F5662127E7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CB1E-26E1-4711-98F4-5DE16D424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654A-7F9E-423A-A405-7F5662127E7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CB1E-26E1-4711-98F4-5DE16D424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654A-7F9E-423A-A405-7F5662127E7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CB1E-26E1-4711-98F4-5DE16D424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654A-7F9E-423A-A405-7F5662127E7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CB1E-26E1-4711-98F4-5DE16D4242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60654A-7F9E-423A-A405-7F5662127E7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D3CB1E-26E1-4711-98F4-5DE16D4242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3333CC"/>
          </a:solidFill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Взаимодействие детского сада  и семьи </a:t>
            </a:r>
          </a:p>
          <a:p>
            <a:pPr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физическому развитию и укреплению здоровья дошкольников</a:t>
            </a:r>
          </a:p>
          <a:p>
            <a:pPr algn="ctr">
              <a:buNone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Воспитатель:  Карпенко Ольга Николаевна</a:t>
            </a:r>
          </a:p>
          <a:p>
            <a:pPr algn="ctr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 ГБОУ ООШ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с.Новопавловка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д/с №8 «Золотой петушок»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244533"/>
              </p:ext>
            </p:extLst>
          </p:nvPr>
        </p:nvGraphicFramePr>
        <p:xfrm>
          <a:off x="0" y="457200"/>
          <a:ext cx="9144000" cy="563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Наглядно-информационное направление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14398"/>
          <a:ext cx="857256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4287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Досуговое</a:t>
            </a:r>
            <a:r>
              <a:rPr lang="ru-RU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направление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P221170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916832"/>
            <a:ext cx="378279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F:\lдетский сад\DSCN25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10445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Перспективное направление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рисунки 5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3999388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Фотографии 8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012773"/>
            <a:ext cx="3851222" cy="2706171"/>
          </a:xfrm>
          <a:prstGeom prst="rect">
            <a:avLst/>
          </a:prstGeom>
          <a:noFill/>
        </p:spPr>
      </p:pic>
      <p:pic>
        <p:nvPicPr>
          <p:cNvPr id="3075" name="Picture 3" descr="F:\lдетский сад\P22032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714752"/>
            <a:ext cx="3927950" cy="2882600"/>
          </a:xfrm>
          <a:prstGeom prst="rect">
            <a:avLst/>
          </a:prstGeom>
          <a:noFill/>
        </p:spPr>
      </p:pic>
      <p:pic>
        <p:nvPicPr>
          <p:cNvPr id="3" name="Picture 2" descr="C:\Documents and Settings\Бухгалтер\Рабочий стол\P20717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2945" y="3805071"/>
            <a:ext cx="3723357" cy="279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857388"/>
          </a:xfrm>
        </p:spPr>
        <p:txBody>
          <a:bodyPr anchor="t"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Фотографии 84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60451" y="3390671"/>
            <a:ext cx="5283549" cy="346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F:\lдетский сад\фото детсад\P22116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919"/>
            <a:ext cx="4248472" cy="3996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noFill/>
        </p:spPr>
        <p:txBody>
          <a:bodyPr>
            <a:noAutofit/>
          </a:bodyPr>
          <a:lstStyle/>
          <a:p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6" name="Picture 7" descr="P22117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87917"/>
            <a:ext cx="3744416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F:\lдетский сад\DSC_14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240360" cy="3240360"/>
          </a:xfrm>
          <a:prstGeom prst="rect">
            <a:avLst/>
          </a:prstGeom>
          <a:noFill/>
        </p:spPr>
      </p:pic>
      <p:pic>
        <p:nvPicPr>
          <p:cNvPr id="1026" name="Picture 2" descr="G:\lдетский сад\P22031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548258"/>
            <a:ext cx="3672408" cy="322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Documents and Settings\1\Рабочий стол\ДОК Лена\рисунки\рис\0_1c059_ef637cfa_orig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1431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</a:t>
            </a:r>
            <a:r>
              <a:rPr lang="en-US" sz="7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72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C3300"/>
                </a:solidFill>
              </a:rPr>
              <a:t>Актуальность</a:t>
            </a:r>
            <a:endParaRPr lang="ru-RU" sz="4400" b="1" dirty="0">
              <a:solidFill>
                <a:srgbClr val="CC3300"/>
              </a:solidFill>
            </a:endParaRPr>
          </a:p>
        </p:txBody>
      </p:sp>
      <p:pic>
        <p:nvPicPr>
          <p:cNvPr id="1027" name="Picture 3" descr="G:\lдетский сад\экскурсии\DSCF21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520788"/>
            <a:ext cx="395187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867" y="1340768"/>
            <a:ext cx="4076419" cy="276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 descr="DSCF0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4221088"/>
            <a:ext cx="4092758" cy="240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786" y="4105443"/>
            <a:ext cx="3932101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601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Бухгалтер\Мои документы\Мои рисунки\Объяснительная 30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96855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Admin\Рабочий стол\Новые Фото\Родительское собр 2015\PA0743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86798"/>
            <a:ext cx="4176464" cy="33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0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224864" cy="151216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Цель работы:  </a:t>
            </a:r>
            <a:r>
              <a:rPr lang="ru-RU" sz="2200" b="1" dirty="0" smtClean="0">
                <a:solidFill>
                  <a:srgbClr val="7030A0"/>
                </a:solidFill>
              </a:rPr>
              <a:t>Создание </a:t>
            </a:r>
            <a:r>
              <a:rPr lang="ru-RU" sz="2200" b="1" dirty="0">
                <a:solidFill>
                  <a:srgbClr val="7030A0"/>
                </a:solidFill>
              </a:rPr>
              <a:t>системы взаимодействия детского сада и семьи по физическому развитию и укреплению здоровья дошкольников</a:t>
            </a:r>
            <a:r>
              <a:rPr lang="ru-RU" sz="2200" dirty="0"/>
              <a:t>.</a:t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3074" name="Picture 2" descr="C:\Documents and Settings\Admin\Рабочий стол\Новые Фото\Родительское собр 2015\PA0743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768752" cy="50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noFill/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Задачи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endParaRPr lang="ru-RU" sz="2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Укрепление физического и психического здоровья детей, обеспечение максимального комфорта, учет индивидуальных особенностей всех участников ВОП.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2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Обеспечение преемственности в работе 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детского сада 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семьи в вопросах физического развития и оздоровления детей.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3.Просвещение родителей, повышение их грамотности в вопросах физического воспитания и укрепления здоровья. 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4" name="Picture 2" descr="PB01097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769566" cy="343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детский сад 54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429000"/>
            <a:ext cx="514806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Семья - фактор развития физического воспитания ребёнка 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4" name="Picture 2" descr="F:\Терехов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1706" y="1571612"/>
            <a:ext cx="5702406" cy="3801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668" y="404664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DSCF016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815991"/>
            <a:ext cx="3925100" cy="23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DSCF20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384376" cy="2471487"/>
          </a:xfrm>
          <a:prstGeom prst="rect">
            <a:avLst/>
          </a:prstGeom>
          <a:noFill/>
        </p:spPr>
      </p:pic>
      <p:pic>
        <p:nvPicPr>
          <p:cNvPr id="1026" name="Picture 2" descr="C:\Documents and Settings\Бухгалтер\Рабочий стол\P20717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372" y="643903"/>
            <a:ext cx="35526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Фотографии 8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3" y="620688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Фотографии 8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620688"/>
            <a:ext cx="4357718" cy="3000396"/>
          </a:xfrm>
          <a:prstGeom prst="rect">
            <a:avLst/>
          </a:prstGeom>
          <a:noFill/>
        </p:spPr>
      </p:pic>
      <p:pic>
        <p:nvPicPr>
          <p:cNvPr id="2050" name="Picture 2" descr="C:\Documents and Settings\Бухгалтер\Рабочий стол\P20717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3" y="3789040"/>
            <a:ext cx="3842755" cy="28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398</TotalTime>
  <Words>201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PowerPoint</vt:lpstr>
      <vt:lpstr>Актуальность</vt:lpstr>
      <vt:lpstr>Презентация PowerPoint</vt:lpstr>
      <vt:lpstr>Цель работы:  Создание системы взаимодействия детского сада и семьи по физическому развитию и укреплению здоровья дошкольников. </vt:lpstr>
      <vt:lpstr>         Задачи:</vt:lpstr>
      <vt:lpstr>Презентация PowerPoint</vt:lpstr>
      <vt:lpstr>Семья - фактор развития физического воспитания ребёнка </vt:lpstr>
      <vt:lpstr>. </vt:lpstr>
      <vt:lpstr>.</vt:lpstr>
      <vt:lpstr>Презентация PowerPoint</vt:lpstr>
      <vt:lpstr>Наглядно-информационное направление </vt:lpstr>
      <vt:lpstr>Презентация PowerPoint</vt:lpstr>
      <vt:lpstr>Досуговое направление</vt:lpstr>
      <vt:lpstr>Перспективное направление </vt:lpstr>
      <vt:lpstr>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44</cp:revision>
  <dcterms:created xsi:type="dcterms:W3CDTF">2015-04-07T14:35:58Z</dcterms:created>
  <dcterms:modified xsi:type="dcterms:W3CDTF">2015-11-01T13:29:03Z</dcterms:modified>
</cp:coreProperties>
</file>