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4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6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3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90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0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8C98-3C54-42CC-A189-4576D2ACD8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8C2-BDAB-41CE-B59F-BB9BD47E94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632" y="2614616"/>
            <a:ext cx="4420395" cy="335756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39" y="457200"/>
            <a:ext cx="3357563" cy="46863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861" y="2556510"/>
            <a:ext cx="3743326" cy="341566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43530" y="457203"/>
            <a:ext cx="442621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Летчик водит самолеты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 Это очень хорошо.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Повар делает компоты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- Это тоже хорошо.</a:t>
            </a:r>
          </a:p>
        </p:txBody>
      </p:sp>
    </p:spTree>
    <p:extLst>
      <p:ext uri="{BB962C8B-B14F-4D97-AF65-F5344CB8AC3E}">
        <p14:creationId xmlns:p14="http://schemas.microsoft.com/office/powerpoint/2010/main" val="33835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49" y="357189"/>
            <a:ext cx="3989390" cy="4229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033" y="4796135"/>
            <a:ext cx="48290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Доктор лечит нас от кори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Есть учительница в школе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1" y="895801"/>
            <a:ext cx="4014788" cy="4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0051" y="276377"/>
            <a:ext cx="2312850" cy="330484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860" y="271431"/>
            <a:ext cx="2670793" cy="330979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72858" y="4024435"/>
            <a:ext cx="4785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Мамы разные нужны. </a:t>
            </a:r>
          </a:p>
          <a:p>
            <a:pPr algn="ctr"/>
            <a:r>
              <a:rPr lang="ru-RU" sz="36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</a:rPr>
              <a:t>Мамы всякие важны.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40" y="271431"/>
            <a:ext cx="3150395" cy="330979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7" name="Рисунок 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41" y="3748238"/>
            <a:ext cx="3043239" cy="275397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850" y="3753148"/>
            <a:ext cx="3139285" cy="2943226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00" y="271431"/>
            <a:ext cx="2591602" cy="330979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41625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Презентацию </a:t>
            </a:r>
            <a:r>
              <a:rPr lang="ru-RU" sz="3200" dirty="0">
                <a:solidFill>
                  <a:srgbClr val="FFFF00"/>
                </a:solidFill>
              </a:rPr>
              <a:t>подготовила воспитатель МКДОУ детский сад Березка» </a:t>
            </a:r>
            <a:r>
              <a:rPr lang="ru-RU" sz="3200" dirty="0" err="1">
                <a:solidFill>
                  <a:srgbClr val="FFFF00"/>
                </a:solidFill>
              </a:rPr>
              <a:t>Тюрбеева</a:t>
            </a:r>
            <a:r>
              <a:rPr lang="ru-RU" sz="3200" dirty="0">
                <a:solidFill>
                  <a:srgbClr val="FFFF00"/>
                </a:solidFill>
              </a:rPr>
              <a:t> И.П.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867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зверь</dc:creator>
  <cp:lastModifiedBy>зверь</cp:lastModifiedBy>
  <cp:revision>1</cp:revision>
  <dcterms:created xsi:type="dcterms:W3CDTF">2015-11-04T20:09:12Z</dcterms:created>
  <dcterms:modified xsi:type="dcterms:W3CDTF">2015-11-04T20:09:44Z</dcterms:modified>
</cp:coreProperties>
</file>