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65" r:id="rId4"/>
    <p:sldId id="257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1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8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1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9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98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55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16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51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8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17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64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13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4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0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7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4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4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8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3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65" y="614363"/>
            <a:ext cx="3800475" cy="532923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7476" y="2943226"/>
            <a:ext cx="4643438" cy="37576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95717" y="614365"/>
            <a:ext cx="4915705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-А у нас огонь погас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-Это раз.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Грузовик привез дрова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-Это два.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А в-четвертых, наша мама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Отправляется в полет.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Потому что наша мама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Называется пилот.</a:t>
            </a:r>
            <a:endParaRPr lang="ru-RU" sz="3200" b="1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862" y="801053"/>
            <a:ext cx="3714750" cy="4972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52" y="801056"/>
            <a:ext cx="3443993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С лесенки ответил Вова: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-Мама- летчик?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Что ж такого!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Вот у Коли, например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Мама- милиционер.</a:t>
            </a:r>
            <a:endParaRPr lang="ru-RU" sz="3200" b="1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8" y="801053"/>
            <a:ext cx="3914775" cy="53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49" y="495600"/>
            <a:ext cx="4043364" cy="5190827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701" y="495597"/>
            <a:ext cx="4143376" cy="47005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9579" y="724201"/>
            <a:ext cx="311955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А у Толи и у Веры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Обе мамы-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инженеры.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А у Левы мама – повар.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Мама – летчик?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Что ж такого!</a:t>
            </a:r>
          </a:p>
        </p:txBody>
      </p:sp>
    </p:spTree>
    <p:extLst>
      <p:ext uri="{BB962C8B-B14F-4D97-AF65-F5344CB8AC3E}">
        <p14:creationId xmlns:p14="http://schemas.microsoft.com/office/powerpoint/2010/main" val="6479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40" y="271464"/>
            <a:ext cx="3871915" cy="44005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47" y="4592808"/>
            <a:ext cx="515237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Всех важней,- сказала </a:t>
            </a:r>
            <a:r>
              <a:rPr lang="ru-RU" sz="32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Ната</a:t>
            </a:r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-Мама- вагоновожатый.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Потому что до Зацепы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Водит мама два прицепа.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2567" y="409637"/>
            <a:ext cx="561890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И спросила Нина тихо: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-Разве плохо быть портнихой?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Кто трусы ребятам шьет?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Ну конечно, не пилот.</a:t>
            </a:r>
            <a:endParaRPr lang="ru-RU" sz="32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4479" y="2993233"/>
            <a:ext cx="4420395" cy="335756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90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зверь</dc:creator>
  <cp:lastModifiedBy>зверь</cp:lastModifiedBy>
  <cp:revision>4</cp:revision>
  <dcterms:created xsi:type="dcterms:W3CDTF">2015-11-04T20:03:11Z</dcterms:created>
  <dcterms:modified xsi:type="dcterms:W3CDTF">2015-11-04T20:13:20Z</dcterms:modified>
</cp:coreProperties>
</file>