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0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9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2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7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1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9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8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9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8C98-3C54-42CC-A189-4576D2ACD8C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48C2-BDAB-41CE-B59F-BB9BD47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143" y="524173"/>
            <a:ext cx="3714750" cy="447198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9524" y="524173"/>
            <a:ext cx="3743324" cy="4471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86385" y="895648"/>
            <a:ext cx="410022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Кто на лавочке сидел.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Кто на улицу глядел.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Толя пел. 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Борис молчал, 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Николай ногой качал</a:t>
            </a:r>
          </a:p>
          <a:p>
            <a:pPr algn="ctr"/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40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88" y="650081"/>
            <a:ext cx="4318000" cy="278606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340" y="650078"/>
            <a:ext cx="3832224" cy="5443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526" y="3553123"/>
            <a:ext cx="56501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Галка села на заборе.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Кот забрался на чердак</a:t>
            </a:r>
          </a:p>
          <a:p>
            <a:pPr algn="ctr"/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Тут сказал ребятам Боря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Просто так:</a:t>
            </a:r>
          </a:p>
          <a:p>
            <a:pPr marL="685800" indent="-685800" algn="ctr">
              <a:buFontTx/>
              <a:buChar char="-"/>
            </a:pPr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А у меня в кармане гвоздь</a:t>
            </a:r>
          </a:p>
          <a:p>
            <a:pPr marL="685800" indent="-685800" algn="ctr">
              <a:buFontTx/>
              <a:buChar char="-"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А у вас?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1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48" y="467023"/>
            <a:ext cx="3743324" cy="44719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36173" y="467023"/>
            <a:ext cx="406486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А у нас сегодня гость.</a:t>
            </a:r>
          </a:p>
          <a:p>
            <a:pPr marL="685800" indent="-685800" algn="ctr">
              <a:buFontTx/>
              <a:buChar char="-"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- А у вас?</a:t>
            </a:r>
          </a:p>
          <a:p>
            <a:pPr marL="685800" indent="-685800" algn="ctr">
              <a:buFontTx/>
              <a:buChar char="-"/>
            </a:pPr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- А у нас сегодня кошка</a:t>
            </a:r>
          </a:p>
          <a:p>
            <a:pPr marL="685800" indent="-685800" algn="ctr">
              <a:buFontTx/>
              <a:buChar char="-"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Родила вчера котят.</a:t>
            </a:r>
          </a:p>
          <a:p>
            <a:pPr marL="685800" indent="-685800" algn="ctr">
              <a:buFontTx/>
              <a:buChar char="-"/>
            </a:pPr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Котята выросли немножко.</a:t>
            </a:r>
          </a:p>
          <a:p>
            <a:pPr marL="685800" indent="-685800" algn="ctr">
              <a:buFontTx/>
              <a:buChar char="-"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А есть из блюдца не хотят.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026" y="467023"/>
            <a:ext cx="3700462" cy="49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8" y="427675"/>
            <a:ext cx="3495668" cy="493365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49" y="427672"/>
            <a:ext cx="4357689" cy="5543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14840" y="427673"/>
            <a:ext cx="353730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А у нас на кухне газ.</a:t>
            </a:r>
          </a:p>
          <a:p>
            <a:pPr marL="685800" indent="-685800" algn="ctr">
              <a:buFontTx/>
              <a:buChar char="-"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А у вас?</a:t>
            </a:r>
          </a:p>
          <a:p>
            <a:pPr marL="685800" indent="-685800" algn="ctr">
              <a:buFontTx/>
              <a:buChar char="-"/>
            </a:pPr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- А у нас водопровод.</a:t>
            </a:r>
          </a:p>
          <a:p>
            <a:pPr marL="685800" indent="-685800" algn="ctr">
              <a:buFontTx/>
              <a:buChar char="-"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Вот.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08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15" y="642937"/>
            <a:ext cx="3757612" cy="538638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8112" y="2100262"/>
            <a:ext cx="4186236" cy="3757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503" y="642938"/>
            <a:ext cx="3977038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-А из нашего окна</a:t>
            </a:r>
          </a:p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Площадь Красная видна</a:t>
            </a:r>
          </a:p>
          <a:p>
            <a:pPr algn="ctr"/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А из вашего окошка</a:t>
            </a:r>
          </a:p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Только улица немножко.</a:t>
            </a:r>
          </a:p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-Мы гуляли по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Неглинной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Заходили на бульвар.</a:t>
            </a:r>
          </a:p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Нам купили синий-синий.</a:t>
            </a:r>
          </a:p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Презеленый красный шар.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21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130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зверь</dc:creator>
  <cp:lastModifiedBy>зверь</cp:lastModifiedBy>
  <cp:revision>21</cp:revision>
  <dcterms:created xsi:type="dcterms:W3CDTF">2015-02-23T14:16:25Z</dcterms:created>
  <dcterms:modified xsi:type="dcterms:W3CDTF">2015-11-04T20:07:07Z</dcterms:modified>
</cp:coreProperties>
</file>