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8" r:id="rId10"/>
    <p:sldId id="265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EB6E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0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F990EC-A8CA-4BEC-912B-463935F09BDD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CC2F0C-2297-4A9F-A478-3E28BEF31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15436" cy="10715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6477-E2E1-4BCA-B482-68AE2D5389E2}" type="datetime1">
              <a:rPr lang="ru-RU" smtClean="0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29BF-7F2B-4763-9984-585B6735C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926F4-2A26-42C2-8562-5F13294B5F9B}" type="datetime1">
              <a:rPr lang="ru-RU" smtClean="0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2CF7-BF2E-4D14-B9CE-50C8C2134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60"/>
            <a:ext cx="2057400" cy="4840304"/>
          </a:xfrm>
        </p:spPr>
        <p:txBody>
          <a:bodyPr vert="eaVert"/>
          <a:lstStyle>
            <a:lvl1pPr>
              <a:defRPr>
                <a:solidFill>
                  <a:srgbClr val="EB6E0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768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F7324-F282-43D9-8FE7-E641A6F3BF9F}" type="datetime1">
              <a:rPr lang="ru-RU" smtClean="0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8252-9D3A-40FC-B5BD-F5EABEEF1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B32D-35D6-4B1D-894E-C2E7BB37366A}" type="datetime1">
              <a:rPr lang="ru-RU" smtClean="0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BBA7-57D6-4980-A5B1-3C3268525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7E80-9E1C-43DD-9195-83AB4844DBE7}" type="datetime1">
              <a:rPr lang="ru-RU" smtClean="0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AA932-DE25-47D8-AA59-A46F50220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62748-34C9-427B-A036-871FB79D07D6}" type="datetime1">
              <a:rPr lang="ru-RU" smtClean="0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EF46-820D-4778-A315-F1751A71A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D0F9-D607-44DD-AE57-8A9CC7DE3653}" type="datetime1">
              <a:rPr lang="ru-RU" smtClean="0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438E-AAFA-4C4C-AAB7-0E02A097A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63738-44C6-4B3B-98BE-1104B8958705}" type="datetime1">
              <a:rPr lang="ru-RU" smtClean="0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5CB2-8CCE-4F6B-9BD1-4C2984C10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80F2-3ADD-48D1-B8A0-0A4C73BD23D4}" type="datetime1">
              <a:rPr lang="ru-RU" smtClean="0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7562-1268-4948-8D13-C3C80831E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72428" cy="116205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1" cy="47688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DB97-F1DE-4949-A9F6-38DCEF3B97F3}" type="datetime1">
              <a:rPr lang="ru-RU" smtClean="0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ACA0-F12E-45B7-B3E3-661C57C07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786710" cy="928694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1538" y="2214554"/>
            <a:ext cx="6929486" cy="40846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1214422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55CD-C5D2-4429-B33F-66DCA0774015}" type="datetime1">
              <a:rPr lang="ru-RU" smtClean="0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008B-E646-4D99-A82B-E3C3DE5C6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6363"/>
            <a:ext cx="9144000" cy="1071562"/>
          </a:xfrm>
          <a:prstGeom prst="rect">
            <a:avLst/>
          </a:prstGeom>
          <a:solidFill>
            <a:srgbClr val="EB6E0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53554_1189793300_Autumn_Leaves_New_York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0" y="53975"/>
            <a:ext cx="1214438" cy="1341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600200"/>
            <a:ext cx="8358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356350"/>
            <a:ext cx="232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38E54A-49A4-40D9-86A6-CB76B85A88A2}" type="datetime1">
              <a:rPr lang="ru-RU" smtClean="0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28813" y="6356350"/>
            <a:ext cx="5224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48313" y="6356350"/>
            <a:ext cx="209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92A33F-810C-4041-A477-BC09A6F7F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10" descr="qqqqqqqq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00" y="4857750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93_%D0%B3%D0%BE%D0%B4" TargetMode="External"/><Relationship Id="rId2" Type="http://schemas.openxmlformats.org/officeDocument/2006/relationships/hyperlink" Target="http://ru.wikipedia.org/wiki/14_%D0%BC%D0%B0%D1%80%D1%8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ru.wikipedia.org/wiki/%D0%91%D0%BE%D0%BB%D1%8C%D1%88%D0%B0%D1%8F_%D0%9A%D0%BE%D0%BA%D1%88%D0%B0%D0%B3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3975"/>
            <a:ext cx="7956376" cy="10953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МДОБУ «Медведевский детский сад №2 «Солнышко»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899592" y="2132856"/>
            <a:ext cx="7358062" cy="3522662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Животный мир заповедника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«Большая </a:t>
            </a:r>
            <a:r>
              <a:rPr lang="ru-RU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Кокшага</a:t>
            </a: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6791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7904" y="62373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 октября 2015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358188" cy="4525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празднуется День заповедников и национальных парков</a:t>
            </a:r>
          </a:p>
          <a:p>
            <a:pPr algn="ctr">
              <a:buNone/>
            </a:pP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января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1916 год –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первого заповедника</a:t>
            </a:r>
          </a:p>
          <a:p>
            <a:pPr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6791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shpilenok.files.wordpress.com/2013/09/612902_original.jpg"/>
          <p:cNvPicPr>
            <a:picLocks noChangeAspect="1" noChangeArrowheads="1"/>
          </p:cNvPicPr>
          <p:nvPr/>
        </p:nvPicPr>
        <p:blipFill>
          <a:blip r:embed="rId3" cstate="print"/>
          <a:srcRect l="22190" t="4188" r="46311" b="11769"/>
          <a:stretch>
            <a:fillRect/>
          </a:stretch>
        </p:blipFill>
        <p:spPr bwMode="auto">
          <a:xfrm>
            <a:off x="179512" y="3573016"/>
            <a:ext cx="1800200" cy="2889845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358188" cy="481399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праздники связанные с природой Вы знаете?</a:t>
            </a:r>
          </a:p>
          <a:p>
            <a:pPr algn="ctr">
              <a:buNone/>
            </a:pPr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октября –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Всемирный день защиты животных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июня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Всемирный день охраны окружающей среды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марта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Всемирный день воды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апреля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Международный день птиц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апреля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День Земли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марта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День Рождения Заповедника «Большая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Кокшага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6791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358188" cy="4813995"/>
          </a:xfrm>
        </p:spPr>
        <p:txBody>
          <a:bodyPr/>
          <a:lstStyle/>
          <a:p>
            <a:pPr algn="ctr"/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  <a:p>
            <a:pPr algn="ctr">
              <a:buNone/>
            </a:pPr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6791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358188" cy="506916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называют заповедником?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определённая территория (может быть лес, поле или смешанная местность), охраняемая законом, на которой запрещены любые виды человеческой деятельности, из-за обитания на ней редко встречающихся или вымирающих видов животных и растений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6791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каком году был создан заповедник?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заповедник был создан в 1960 году, второй – в 1968, а третий  основан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14 марта"/>
              </a:rPr>
              <a:t>14 марта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1993 год"/>
              </a:rPr>
              <a:t>1993 года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Постановлением Совета Министров — Правительства РФ в целях сохранения и изучения уникальных природных комплексов бассейна реки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Большая Кокшага"/>
              </a:rPr>
              <a:t>Большая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Большая Кокшага"/>
              </a:rPr>
              <a:t>Кокшага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6791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создания заповедника?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Заповедник создан с целью охраны не только редких видов растений и животных, но и всего природного комплекса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6791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каких районов расположен заповедник?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6791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worldofteacher.com/uploads/posts/2014-10/1412231106_karta-r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5712366" cy="36004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358188" cy="4525963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является символом заповедника?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6791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3" y="2962455"/>
            <a:ext cx="3672408" cy="37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358188" cy="4525963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может находиться на территории заповедника?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заповедника могут находиться граждане, которые являются работниками этих заповедников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6791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30120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Животное, которое очень редко встречается в заповеднике: бурундук, волк, рысь?</a:t>
            </a:r>
          </a:p>
          <a:p>
            <a:pPr algn="ctr">
              <a:buNone/>
            </a:pPr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6791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2745997" cy="213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www.online-utility.org/image/ImageCache?file=c/c5/Tamias_striatus2.jpg/800px-Tamias_striatu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653136"/>
            <a:ext cx="2520280" cy="1890210"/>
          </a:xfrm>
          <a:prstGeom prst="rect">
            <a:avLst/>
          </a:prstGeom>
          <a:noFill/>
        </p:spPr>
      </p:pic>
      <p:pic>
        <p:nvPicPr>
          <p:cNvPr id="5124" name="Picture 4" descr="http://wildportal.ru/31_ris/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789040"/>
            <a:ext cx="2592288" cy="192477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358188" cy="54006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Которая из редких птиц заповедника занесена в Красную книгу России: змееяд, черный аист, скопа?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6791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pernatidruzi.org.ua/pictures/zmijejid/opys.jpg"/>
          <p:cNvPicPr>
            <a:picLocks noChangeAspect="1" noChangeArrowheads="1"/>
          </p:cNvPicPr>
          <p:nvPr/>
        </p:nvPicPr>
        <p:blipFill>
          <a:blip r:embed="rId3" cstate="print"/>
          <a:srcRect l="8675" r="1342"/>
          <a:stretch>
            <a:fillRect/>
          </a:stretch>
        </p:blipFill>
        <p:spPr bwMode="auto">
          <a:xfrm>
            <a:off x="0" y="2852936"/>
            <a:ext cx="2987824" cy="2212240"/>
          </a:xfrm>
          <a:prstGeom prst="rect">
            <a:avLst/>
          </a:prstGeom>
          <a:noFill/>
        </p:spPr>
      </p:pic>
      <p:pic>
        <p:nvPicPr>
          <p:cNvPr id="6" name="Рисунок 5" descr="skopa.jpg"/>
          <p:cNvPicPr>
            <a:picLocks noChangeAspect="1"/>
          </p:cNvPicPr>
          <p:nvPr/>
        </p:nvPicPr>
        <p:blipFill>
          <a:blip r:embed="rId4" cstate="print"/>
          <a:srcRect l="4992" t="5777" r="4421" b="4679"/>
          <a:stretch>
            <a:fillRect/>
          </a:stretch>
        </p:blipFill>
        <p:spPr>
          <a:xfrm>
            <a:off x="5868144" y="2924944"/>
            <a:ext cx="3275856" cy="2232248"/>
          </a:xfrm>
          <a:prstGeom prst="rect">
            <a:avLst/>
          </a:prstGeom>
        </p:spPr>
      </p:pic>
      <p:pic>
        <p:nvPicPr>
          <p:cNvPr id="7" name="Рисунок 6" descr="черный аист.jpg"/>
          <p:cNvPicPr>
            <a:picLocks noChangeAspect="1"/>
          </p:cNvPicPr>
          <p:nvPr/>
        </p:nvPicPr>
        <p:blipFill>
          <a:blip r:embed="rId5" cstate="print"/>
          <a:srcRect l="1932" r="18873"/>
          <a:stretch>
            <a:fillRect/>
          </a:stretch>
        </p:blipFill>
        <p:spPr>
          <a:xfrm>
            <a:off x="2915816" y="3861048"/>
            <a:ext cx="2952328" cy="279591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BBA7-57D6-4980-A5B1-3C3268525DE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иктори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2EC605-4384-4076-A91F-2E07361B8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Викторина</Template>
  <TotalTime>752</TotalTime>
  <Words>255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Викторина</vt:lpstr>
      <vt:lpstr>МДОБУ «Медведевский детский сад №2 «Солнышко»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Ирина</dc:creator>
  <cp:lastModifiedBy>Ирина</cp:lastModifiedBy>
  <cp:revision>53</cp:revision>
  <dcterms:created xsi:type="dcterms:W3CDTF">2015-10-07T08:33:29Z</dcterms:created>
  <dcterms:modified xsi:type="dcterms:W3CDTF">2015-10-14T07:54:46Z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TC300064229990</vt:lpwstr>
  </property>
</Properties>
</file>