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FF0066"/>
    <a:srgbClr val="0000FF"/>
    <a:srgbClr val="0000CC"/>
    <a:srgbClr val="FF9933"/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7" autoAdjust="0"/>
  </p:normalViewPr>
  <p:slideViewPr>
    <p:cSldViewPr>
      <p:cViewPr>
        <p:scale>
          <a:sx n="94" d="100"/>
          <a:sy n="94" d="100"/>
        </p:scale>
        <p:origin x="-148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D146-D37A-41B1-BB1C-7F85E9C48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023C-66A7-4672-AFA7-B5DDE727B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A94CF-24BA-42D9-8B92-6CBF798FA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94D69-8B11-4CF3-A32F-1430D6DAD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24470-08DF-4792-AEED-EF719C025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A3183-BA1C-4907-AC16-BD7B9DB44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294C-74ED-4500-A1F2-656AC568D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AACF-2F9C-4581-9519-CC2A63B29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1EB50-F396-45BC-A773-8A4B2A07A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7E842-FCA0-4CCC-9797-CD8082DA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A62EF-0580-4D70-8D6D-6AC1756DE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D741B0-F568-443C-B328-6439B61B8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/>
    <p:sndAc>
      <p:stSnd>
        <p:snd r:embed="rId13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0.wav"/><Relationship Id="rId13" Type="http://schemas.openxmlformats.org/officeDocument/2006/relationships/image" Target="../media/image5.wmf"/><Relationship Id="rId3" Type="http://schemas.openxmlformats.org/officeDocument/2006/relationships/audio" Target="../media/audio5.wav"/><Relationship Id="rId7" Type="http://schemas.openxmlformats.org/officeDocument/2006/relationships/audio" Target="../media/audio9.wav"/><Relationship Id="rId12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11" Type="http://schemas.openxmlformats.org/officeDocument/2006/relationships/image" Target="../media/image3.wmf"/><Relationship Id="rId5" Type="http://schemas.openxmlformats.org/officeDocument/2006/relationships/audio" Target="../media/audio7.wav"/><Relationship Id="rId10" Type="http://schemas.openxmlformats.org/officeDocument/2006/relationships/image" Target="../media/image2.wmf"/><Relationship Id="rId4" Type="http://schemas.openxmlformats.org/officeDocument/2006/relationships/audio" Target="../media/audio6.wav"/><Relationship Id="rId9" Type="http://schemas.openxmlformats.org/officeDocument/2006/relationships/image" Target="../media/image1.wmf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971550" y="836613"/>
            <a:ext cx="7416800" cy="1360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ИМЯ СУЩЕСТВИТЕЛЬНОЕ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58888" y="2349500"/>
            <a:ext cx="67691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i="1">
                <a:solidFill>
                  <a:srgbClr val="0000CC"/>
                </a:solidFill>
              </a:rPr>
              <a:t>-часть речи, которая обозначает предмет и отвечает на вопрос: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187450" y="4724400"/>
            <a:ext cx="30972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1">
                <a:solidFill>
                  <a:srgbClr val="FF3300"/>
                </a:solidFill>
              </a:rPr>
              <a:t>Кто?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435600" y="4724400"/>
            <a:ext cx="23749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1">
                <a:solidFill>
                  <a:srgbClr val="FF3300"/>
                </a:solidFill>
              </a:rPr>
              <a:t>Что?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297238" y="3735388"/>
            <a:ext cx="2074862" cy="1085850"/>
            <a:chOff x="2077" y="2353"/>
            <a:chExt cx="1307" cy="684"/>
          </a:xfrm>
        </p:grpSpPr>
        <p:sp>
          <p:nvSpPr>
            <p:cNvPr id="2055" name="AutoShape 11"/>
            <p:cNvSpPr>
              <a:spLocks noChangeArrowheads="1"/>
            </p:cNvSpPr>
            <p:nvPr/>
          </p:nvSpPr>
          <p:spPr bwMode="auto">
            <a:xfrm rot="-2584564">
              <a:off x="3147" y="2353"/>
              <a:ext cx="237" cy="684"/>
            </a:xfrm>
            <a:prstGeom prst="downArrow">
              <a:avLst>
                <a:gd name="adj1" fmla="val 50000"/>
                <a:gd name="adj2" fmla="val 721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" name="AutoShape 12"/>
            <p:cNvSpPr>
              <a:spLocks noChangeArrowheads="1"/>
            </p:cNvSpPr>
            <p:nvPr/>
          </p:nvSpPr>
          <p:spPr bwMode="auto">
            <a:xfrm rot="2929144">
              <a:off x="2277" y="2404"/>
              <a:ext cx="236" cy="636"/>
            </a:xfrm>
            <a:prstGeom prst="downArrow">
              <a:avLst>
                <a:gd name="adj1" fmla="val 50000"/>
                <a:gd name="adj2" fmla="val 6737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heel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3" grpId="0"/>
      <p:bldP spid="4105" grpId="0"/>
      <p:bldP spid="4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920037" cy="12969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Т О ?                Ч Т О ?</a:t>
            </a:r>
          </a:p>
        </p:txBody>
      </p:sp>
      <p:pic>
        <p:nvPicPr>
          <p:cNvPr id="9221" name="Picture 5" descr="j018634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0113" y="2205038"/>
            <a:ext cx="13604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j021508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88125" y="2133600"/>
            <a:ext cx="13335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j023413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16688" y="4508500"/>
            <a:ext cx="151765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j023426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59338" y="3500438"/>
            <a:ext cx="15922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643438" y="836613"/>
            <a:ext cx="0" cy="5400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28" name="Picture 12" descr="j024071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0338" y="2492375"/>
            <a:ext cx="1163637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j030493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47813" y="4652963"/>
            <a:ext cx="1819275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4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4213" y="333375"/>
            <a:ext cx="810736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>
                <a:solidFill>
                  <a:srgbClr val="0000FF"/>
                </a:solidFill>
              </a:rPr>
              <a:t>Имена существительные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411413" y="2420938"/>
            <a:ext cx="4681537" cy="863600"/>
            <a:chOff x="1519" y="1525"/>
            <a:chExt cx="2949" cy="544"/>
          </a:xfrm>
        </p:grpSpPr>
        <p:sp>
          <p:nvSpPr>
            <p:cNvPr id="4107" name="Line 6"/>
            <p:cNvSpPr>
              <a:spLocks noChangeShapeType="1"/>
            </p:cNvSpPr>
            <p:nvPr/>
          </p:nvSpPr>
          <p:spPr bwMode="auto">
            <a:xfrm flipH="1">
              <a:off x="1519" y="1525"/>
              <a:ext cx="1406" cy="5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Line 7"/>
            <p:cNvSpPr>
              <a:spLocks noChangeShapeType="1"/>
            </p:cNvSpPr>
            <p:nvPr/>
          </p:nvSpPr>
          <p:spPr bwMode="auto">
            <a:xfrm>
              <a:off x="2925" y="1525"/>
              <a:ext cx="1543" cy="5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187450" y="3716338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95288" y="3429000"/>
            <a:ext cx="4105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3300"/>
                </a:solidFill>
              </a:rPr>
              <a:t>одушевленные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148263" y="3429000"/>
            <a:ext cx="3995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3300"/>
                </a:solidFill>
              </a:rPr>
              <a:t>неодушевленные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476375" y="4076700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(кто?)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516688" y="4076700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(что?)</a:t>
            </a:r>
          </a:p>
        </p:txBody>
      </p:sp>
      <p:pic>
        <p:nvPicPr>
          <p:cNvPr id="10253" name="Picture 13" descr="j028569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4724400"/>
            <a:ext cx="170656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j029976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4868863"/>
            <a:ext cx="18272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3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9" grpId="0"/>
      <p:bldP spid="10250" grpId="0"/>
      <p:bldP spid="10251" grpId="0"/>
      <p:bldP spid="102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4213" y="333375"/>
            <a:ext cx="810736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>
                <a:solidFill>
                  <a:srgbClr val="0000FF"/>
                </a:solidFill>
              </a:rPr>
              <a:t>Имена существительные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11413" y="2420938"/>
            <a:ext cx="4681537" cy="863600"/>
            <a:chOff x="1519" y="1525"/>
            <a:chExt cx="2949" cy="544"/>
          </a:xfrm>
        </p:grpSpPr>
        <p:sp>
          <p:nvSpPr>
            <p:cNvPr id="5134" name="Line 5"/>
            <p:cNvSpPr>
              <a:spLocks noChangeShapeType="1"/>
            </p:cNvSpPr>
            <p:nvPr/>
          </p:nvSpPr>
          <p:spPr bwMode="auto">
            <a:xfrm flipH="1">
              <a:off x="1519" y="1525"/>
              <a:ext cx="1406" cy="5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Line 6"/>
            <p:cNvSpPr>
              <a:spLocks noChangeShapeType="1"/>
            </p:cNvSpPr>
            <p:nvPr/>
          </p:nvSpPr>
          <p:spPr bwMode="auto">
            <a:xfrm>
              <a:off x="2925" y="1525"/>
              <a:ext cx="1543" cy="5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23850" y="3429000"/>
            <a:ext cx="3744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009900"/>
                </a:solidFill>
              </a:rPr>
              <a:t>собственные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148263" y="3429000"/>
            <a:ext cx="3995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009900"/>
                </a:solidFill>
              </a:rPr>
              <a:t>нарицательные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5288" y="3933825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Россия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508625" y="3943350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страна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95288" y="4437063"/>
            <a:ext cx="2160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Ростовская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508625" y="4437063"/>
            <a:ext cx="2303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область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95288" y="5013325"/>
            <a:ext cx="2592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Неклиновский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580063" y="4941888"/>
            <a:ext cx="165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район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68313" y="5589588"/>
            <a:ext cx="2303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Покровское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580063" y="5516563"/>
            <a:ext cx="2519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66"/>
                </a:solidFill>
              </a:rPr>
              <a:t>село</a:t>
            </a:r>
          </a:p>
        </p:txBody>
      </p:sp>
    </p:spTree>
  </p:cSld>
  <p:clrMapOvr>
    <a:masterClrMapping/>
  </p:clrMapOvr>
  <p:transition spd="med">
    <p:wheel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  <p:bldP spid="11272" grpId="0"/>
      <p:bldP spid="11273" grpId="0"/>
      <p:bldP spid="11274" grpId="0"/>
      <p:bldP spid="11277" grpId="0"/>
      <p:bldP spid="11278" grpId="0"/>
      <p:bldP spid="11279" grpId="0"/>
      <p:bldP spid="11280" grpId="0"/>
      <p:bldP spid="11282" grpId="0"/>
      <p:bldP spid="1128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48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Оля</cp:lastModifiedBy>
  <cp:revision>8</cp:revision>
  <dcterms:created xsi:type="dcterms:W3CDTF">1601-01-01T00:00:00Z</dcterms:created>
  <dcterms:modified xsi:type="dcterms:W3CDTF">2015-10-08T18:53:29Z</dcterms:modified>
</cp:coreProperties>
</file>