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3571-2C9C-44ED-8375-3EEC4343738C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73D-9CB1-439B-A571-BD87CC1D9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12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3571-2C9C-44ED-8375-3EEC4343738C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73D-9CB1-439B-A571-BD87CC1D9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9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3571-2C9C-44ED-8375-3EEC4343738C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73D-9CB1-439B-A571-BD87CC1D9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4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3571-2C9C-44ED-8375-3EEC4343738C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73D-9CB1-439B-A571-BD87CC1D9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35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3571-2C9C-44ED-8375-3EEC4343738C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73D-9CB1-439B-A571-BD87CC1D9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67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3571-2C9C-44ED-8375-3EEC4343738C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73D-9CB1-439B-A571-BD87CC1D9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91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3571-2C9C-44ED-8375-3EEC4343738C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73D-9CB1-439B-A571-BD87CC1D9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04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3571-2C9C-44ED-8375-3EEC4343738C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73D-9CB1-439B-A571-BD87CC1D9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43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3571-2C9C-44ED-8375-3EEC4343738C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73D-9CB1-439B-A571-BD87CC1D9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4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3571-2C9C-44ED-8375-3EEC4343738C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73D-9CB1-439B-A571-BD87CC1D9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72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3571-2C9C-44ED-8375-3EEC4343738C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73D-9CB1-439B-A571-BD87CC1D9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8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23571-2C9C-44ED-8375-3EEC4343738C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7673D-9CB1-439B-A571-BD87CC1D9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0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terburge.ru/transport_521.htm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880320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Трамвай в истории </a:t>
            </a:r>
            <a:br>
              <a:rPr lang="ru-RU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Петербурга</a:t>
            </a:r>
            <a:endParaRPr lang="ru-RU" dirty="0"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7304856" cy="1512168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Ливенцова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О. В.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ГБОУ СОШ № 473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трамвай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286001" cy="5234260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Первым трамваем вообще и непосредственным предшественником электрического трамвая в частности была конка: городская железная дорога, вагоны которой приводились в движение тягловыми животными — чаще всего одной или двумя лошадьми (реже использовались мулы и </a:t>
            </a:r>
            <a:r>
              <a:rPr lang="ru-RU" sz="1800" dirty="0" err="1" smtClean="0"/>
              <a:t>зеб-ры</a:t>
            </a:r>
            <a:r>
              <a:rPr lang="ru-RU" sz="1800" dirty="0" smtClean="0"/>
              <a:t>)</a:t>
            </a:r>
            <a:r>
              <a:rPr lang="ru-RU" sz="1800" dirty="0"/>
              <a:t> Первые в мире городские конки появились </a:t>
            </a:r>
            <a:r>
              <a:rPr lang="ru-RU" sz="1800" dirty="0" smtClean="0"/>
              <a:t>в</a:t>
            </a:r>
            <a:r>
              <a:rPr lang="ru-RU" sz="1800" dirty="0"/>
              <a:t> Балтиморе в 1828 </a:t>
            </a:r>
            <a:r>
              <a:rPr lang="ru-RU" sz="1800" dirty="0" smtClean="0"/>
              <a:t>году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9657" y="1340768"/>
            <a:ext cx="538979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11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-531440"/>
            <a:ext cx="6779096" cy="158417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Тем временем в России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/>
              <a:t>Первый электрический трамвай в Российской империи был пущен 1 июня (по старому стилю) 1892 года в </a:t>
            </a:r>
            <a:r>
              <a:rPr lang="ru-RU" sz="1800" dirty="0" smtClean="0"/>
              <a:t>Киеве.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Однако в Санкт-Петербурге 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трамвай был пущен лишь 29 сентября 1907 года — 27-м по счёту среди городов империи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3456" y="1412776"/>
            <a:ext cx="5400600" cy="342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2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/>
              <a:t>Золотой век трамваев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Период наиболее быстрого распространения трамвая продолжался с начала XX века и до периода между мировыми войнами. Во многих городах создавались новые трамвайные системы, а уже существующие постоянно расширялись: трамвай фактически стал главным видом городского транспорта. </a:t>
            </a:r>
            <a:r>
              <a:rPr lang="ru-RU" sz="1600" dirty="0" smtClean="0"/>
              <a:t>К </a:t>
            </a:r>
            <a:r>
              <a:rPr lang="ru-RU" sz="1600" dirty="0"/>
              <a:t>концу 20-х стало ясно, что период господства трамвая подходит к </a:t>
            </a:r>
            <a:r>
              <a:rPr lang="ru-RU" sz="1600" dirty="0" smtClean="0"/>
              <a:t>концу</a:t>
            </a:r>
            <a:r>
              <a:rPr lang="ru-RU" sz="1600" dirty="0"/>
              <a:t> </a:t>
            </a:r>
            <a:r>
              <a:rPr lang="ru-RU" sz="1600" dirty="0" smtClean="0"/>
              <a:t>и поэтому обновив трамвайный парк сделали новые вагоны. Эти </a:t>
            </a:r>
            <a:r>
              <a:rPr lang="ru-RU" sz="1600" dirty="0"/>
              <a:t>вагоны, впервые увидевшие свет в 1934 году, установили новую планку в техническом оснащении, удобстве и внешнем облике трамвая, оказав влияние на всю историю развития трамвая на долгие годы вперёд. Собственно тогда и появился трамвай, на долгие годы — особенно в СССР — ставший классическим.</a:t>
            </a:r>
          </a:p>
          <a:p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463" y="2060848"/>
            <a:ext cx="447211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8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459432"/>
            <a:ext cx="7283152" cy="144016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Эволюция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/>
              <a:t>В связи с тех. прогрессом автобусы и троллейбусы начали соперничать, а позже и вытеснять трамваи, 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и к 1960-ым годам от трамваев отказалось большинство стран, однако СССР был не в их числе и большинстве городов России трамваи все еще выполняют свою роль как транспортного средства. 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В том числе и в Санкт-Петербурге</a:t>
            </a: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7172" y="1412776"/>
            <a:ext cx="5542559" cy="368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3008313" cy="1224136"/>
          </a:xfrm>
        </p:spPr>
        <p:txBody>
          <a:bodyPr/>
          <a:lstStyle/>
          <a:p>
            <a:r>
              <a:rPr lang="ru-RU" dirty="0" smtClean="0"/>
              <a:t>Во время войны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Самые </a:t>
            </a:r>
            <a:r>
              <a:rPr lang="ru-RU" sz="1800" dirty="0"/>
              <a:t>славные страницы истории П</a:t>
            </a:r>
            <a:r>
              <a:rPr lang="ru-RU" sz="1800" dirty="0" smtClean="0"/>
              <a:t>итерского </a:t>
            </a:r>
            <a:r>
              <a:rPr lang="ru-RU" sz="1800" dirty="0"/>
              <a:t>трамвая приходятся на период </a:t>
            </a:r>
            <a:r>
              <a:rPr lang="ru-RU" sz="1800" b="1" dirty="0"/>
              <a:t>Великой </a:t>
            </a:r>
            <a:r>
              <a:rPr lang="ru-RU" sz="1800" b="1" dirty="0" smtClean="0"/>
              <a:t>Отечественной</a:t>
            </a:r>
          </a:p>
          <a:p>
            <a:r>
              <a:rPr lang="ru-RU" sz="1800" dirty="0"/>
              <a:t>8 сентября 1941 года, гитлеровские войска захватили город Шлиссельбург, замкнув тем самым кольцо блокады вокруг Ленинграда. К этому дню в городе находились 2,5 миллиона жителей.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Практически все перевозки пассажиров и грузов легли на плечи </a:t>
            </a:r>
            <a:r>
              <a:rPr lang="ru-RU" sz="1800" dirty="0" smtClean="0"/>
              <a:t>трамваев…</a:t>
            </a:r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88640"/>
            <a:ext cx="4536504" cy="318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573016"/>
            <a:ext cx="453650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4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3008313" cy="1435100"/>
          </a:xfrm>
        </p:spPr>
        <p:txBody>
          <a:bodyPr/>
          <a:lstStyle/>
          <a:p>
            <a:r>
              <a:rPr lang="ru-RU" dirty="0" smtClean="0"/>
              <a:t>В блокадном </a:t>
            </a:r>
            <a:br>
              <a:rPr lang="ru-RU" dirty="0" smtClean="0"/>
            </a:br>
            <a:r>
              <a:rPr lang="ru-RU" dirty="0" smtClean="0"/>
              <a:t>Ленинграде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6225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…однако </a:t>
            </a:r>
            <a:r>
              <a:rPr lang="ru-RU" sz="1800" dirty="0"/>
              <a:t>8 декабря 1941 года из-за нехватки электрических мощностей, вызванной блокадой, Ленинградский трамвай прекратил своё функционирование. Отключение тока произошло без предупреждения, поэтому многие вагоны остановились прямо на линии</a:t>
            </a:r>
            <a:r>
              <a:rPr lang="ru-RU" sz="1800" dirty="0" smtClean="0"/>
              <a:t>.</a:t>
            </a:r>
            <a:r>
              <a:rPr lang="ru-RU" sz="1800" dirty="0"/>
              <a:t> Пассажирское движение восстановили 15 апреля 1942 года — тогда на пять маршрутов вышли 116 трамвайных поездов</a:t>
            </a:r>
            <a:r>
              <a:rPr lang="ru-RU" sz="1800" dirty="0" smtClean="0"/>
              <a:t>.</a:t>
            </a:r>
          </a:p>
          <a:p>
            <a:endParaRPr lang="ru-RU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764704"/>
            <a:ext cx="4680520" cy="49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7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43192" cy="635670"/>
          </a:xfrm>
        </p:spPr>
        <p:txBody>
          <a:bodyPr>
            <a:noAutofit/>
          </a:bodyPr>
          <a:lstStyle/>
          <a:p>
            <a:r>
              <a:rPr lang="ru-RU" sz="3600" dirty="0" smtClean="0"/>
              <a:t>Трамвай  будущего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80728"/>
            <a:ext cx="3008313" cy="56886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ru-RU" sz="1800" dirty="0" smtClean="0"/>
          </a:p>
          <a:p>
            <a:pPr>
              <a:lnSpc>
                <a:spcPct val="150000"/>
              </a:lnSpc>
            </a:pPr>
            <a:r>
              <a:rPr lang="ru-RU" sz="1800" dirty="0" smtClean="0"/>
              <a:t>В </a:t>
            </a:r>
            <a:r>
              <a:rPr lang="ru-RU" sz="1800" dirty="0"/>
              <a:t>настоящее время Санкт-Петербург находится на </a:t>
            </a:r>
            <a:r>
              <a:rPr lang="ru-RU" sz="1800" dirty="0" smtClean="0"/>
              <a:t>одном из первых мест </a:t>
            </a:r>
            <a:r>
              <a:rPr lang="ru-RU" sz="1800" dirty="0"/>
              <a:t>в мире по количеству </a:t>
            </a:r>
            <a:r>
              <a:rPr lang="ru-RU" sz="1800" dirty="0" smtClean="0"/>
              <a:t>трамваев</a:t>
            </a:r>
            <a:endParaRPr lang="ru-RU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9410" y="1681589"/>
            <a:ext cx="5252664" cy="351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73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68960"/>
            <a:ext cx="7772400" cy="338437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/>
              <a:t>Использованные Интернет-ресурсы:</a:t>
            </a:r>
            <a:br>
              <a:rPr lang="ru-RU" sz="27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https</a:t>
            </a:r>
            <a:r>
              <a:rPr lang="en-US" sz="2400" dirty="0"/>
              <a:t>://</a:t>
            </a:r>
            <a:r>
              <a:rPr lang="en-US" sz="2400" dirty="0" smtClean="0"/>
              <a:t>ru.wikipedia.org/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www.opeterburge.ru/transport_521.html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en-US" sz="2400" dirty="0"/>
              <a:t>traditio-ru.org/wiki/</a:t>
            </a:r>
            <a:r>
              <a:rPr lang="ru-RU" sz="2400" dirty="0" smtClean="0"/>
              <a:t>Санкт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2613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198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Трамвай в истории  Петербурга</vt:lpstr>
      <vt:lpstr>Первый трамвай </vt:lpstr>
      <vt:lpstr>Тем временем в России</vt:lpstr>
      <vt:lpstr>Золотой век трамваев</vt:lpstr>
      <vt:lpstr>Эволюция</vt:lpstr>
      <vt:lpstr>Во время войны</vt:lpstr>
      <vt:lpstr>В блокадном  Ленинграде</vt:lpstr>
      <vt:lpstr>Трамвай  будущего</vt:lpstr>
      <vt:lpstr>Использованные Интернет-ресурсы:  https://ru.wikipedia.org/  http://www.opeterburge.ru/transport_521.html  traditio-ru.org/wiki/Санкт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16</cp:revision>
  <dcterms:created xsi:type="dcterms:W3CDTF">2014-10-23T15:13:48Z</dcterms:created>
  <dcterms:modified xsi:type="dcterms:W3CDTF">2015-09-30T15:06:42Z</dcterms:modified>
</cp:coreProperties>
</file>