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3" r:id="rId8"/>
    <p:sldId id="265" r:id="rId9"/>
    <p:sldId id="273" r:id="rId10"/>
    <p:sldId id="275" r:id="rId11"/>
    <p:sldId id="276" r:id="rId12"/>
    <p:sldId id="277" r:id="rId13"/>
    <p:sldId id="272" r:id="rId14"/>
    <p:sldId id="271" r:id="rId15"/>
    <p:sldId id="268" r:id="rId16"/>
    <p:sldId id="267" r:id="rId17"/>
    <p:sldId id="274" r:id="rId18"/>
    <p:sldId id="279" r:id="rId19"/>
    <p:sldId id="266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C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872" autoAdjust="0"/>
    <p:restoredTop sz="94660"/>
  </p:normalViewPr>
  <p:slideViewPr>
    <p:cSldViewPr>
      <p:cViewPr>
        <p:scale>
          <a:sx n="87" d="100"/>
          <a:sy n="87" d="100"/>
        </p:scale>
        <p:origin x="-66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DD74B-CA6C-40DF-899D-F7704EC8D8F1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887F2-64D1-498F-9EBB-3C5A6ADC99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DD74B-CA6C-40DF-899D-F7704EC8D8F1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887F2-64D1-498F-9EBB-3C5A6ADC99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DD74B-CA6C-40DF-899D-F7704EC8D8F1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887F2-64D1-498F-9EBB-3C5A6ADC99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DD74B-CA6C-40DF-899D-F7704EC8D8F1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887F2-64D1-498F-9EBB-3C5A6ADC99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DD74B-CA6C-40DF-899D-F7704EC8D8F1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887F2-64D1-498F-9EBB-3C5A6ADC99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DD74B-CA6C-40DF-899D-F7704EC8D8F1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887F2-64D1-498F-9EBB-3C5A6ADC99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DD74B-CA6C-40DF-899D-F7704EC8D8F1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887F2-64D1-498F-9EBB-3C5A6ADC99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DD74B-CA6C-40DF-899D-F7704EC8D8F1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887F2-64D1-498F-9EBB-3C5A6ADC99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DD74B-CA6C-40DF-899D-F7704EC8D8F1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887F2-64D1-498F-9EBB-3C5A6ADC99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DD74B-CA6C-40DF-899D-F7704EC8D8F1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887F2-64D1-498F-9EBB-3C5A6ADC99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DD74B-CA6C-40DF-899D-F7704EC8D8F1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887F2-64D1-498F-9EBB-3C5A6ADC991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B2DD74B-CA6C-40DF-899D-F7704EC8D8F1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C887F2-64D1-498F-9EBB-3C5A6ADC99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D60093"/>
                </a:solidFill>
              </a:rPr>
              <a:t>Усы, лапы, когти, хвост</a:t>
            </a:r>
            <a:endParaRPr lang="ru-RU" sz="5400" b="1" i="1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7772400" cy="9144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Кошки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Почему у кошки светятся глаза в темноте?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Особенностью устройства кошачьего глаза является наличие за сетчаткой специального слоя, который способен отражать свет. Это он заставляет глаза сверкать желтым светом в темноте.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09914"/>
            <a:ext cx="4625975" cy="3965121"/>
          </a:xfrm>
        </p:spPr>
      </p:pic>
    </p:spTree>
    <p:extLst>
      <p:ext uri="{BB962C8B-B14F-4D97-AF65-F5344CB8AC3E}">
        <p14:creationId xmlns:p14="http://schemas.microsoft.com/office/powerpoint/2010/main" val="37809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D60093"/>
                </a:solidFill>
              </a:rPr>
              <a:t>Почему у кошек бывают глаза разного цвета ?</a:t>
            </a:r>
            <a:endParaRPr lang="ru-RU" i="1" dirty="0">
              <a:solidFill>
                <a:srgbClr val="D6009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 anchor="ctr"/>
          <a:lstStyle/>
          <a:p>
            <a:r>
              <a:rPr lang="ru-RU" dirty="0" smtClean="0">
                <a:solidFill>
                  <a:srgbClr val="002060"/>
                </a:solidFill>
              </a:rPr>
              <a:t>У разноглазых кошек один глаз оранжевого, желтого или зеленого цвета, а другой – голубой. Это результат избытка или недостатка меланина (пигмента).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2" y="1149350"/>
            <a:ext cx="4286250" cy="4286250"/>
          </a:xfrm>
        </p:spPr>
      </p:pic>
    </p:spTree>
    <p:extLst>
      <p:ext uri="{BB962C8B-B14F-4D97-AF65-F5344CB8AC3E}">
        <p14:creationId xmlns:p14="http://schemas.microsoft.com/office/powerpoint/2010/main" val="38411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1600" i="1" dirty="0" smtClean="0">
                <a:solidFill>
                  <a:srgbClr val="311CCC"/>
                </a:solidFill>
              </a:rPr>
              <a:t>Глаза разного цвета можно встретить у полностью белых кошек или у кошек с большим процентом белого в окрасе (особенно таких пород, как Турецкая </a:t>
            </a:r>
            <a:r>
              <a:rPr lang="ru-RU" sz="1600" i="1" dirty="0" err="1" smtClean="0">
                <a:solidFill>
                  <a:srgbClr val="311CCC"/>
                </a:solidFill>
              </a:rPr>
              <a:t>ангора</a:t>
            </a:r>
            <a:r>
              <a:rPr lang="ru-RU" sz="1600" i="1" dirty="0" smtClean="0">
                <a:solidFill>
                  <a:srgbClr val="311CCC"/>
                </a:solidFill>
              </a:rPr>
              <a:t> и Турецкий </a:t>
            </a:r>
            <a:r>
              <a:rPr lang="ru-RU" sz="1600" i="1" dirty="0" err="1" smtClean="0">
                <a:solidFill>
                  <a:srgbClr val="311CCC"/>
                </a:solidFill>
              </a:rPr>
              <a:t>ван</a:t>
            </a:r>
            <a:r>
              <a:rPr lang="ru-RU" sz="1600" i="1" dirty="0" smtClean="0">
                <a:solidFill>
                  <a:srgbClr val="311CCC"/>
                </a:solidFill>
              </a:rPr>
              <a:t>).</a:t>
            </a:r>
            <a:endParaRPr lang="ru-RU" sz="1600" i="1" dirty="0">
              <a:solidFill>
                <a:srgbClr val="311CCC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50355"/>
            <a:ext cx="3932238" cy="29491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3930650" cy="2806361"/>
          </a:xfrm>
        </p:spPr>
      </p:pic>
    </p:spTree>
    <p:extLst>
      <p:ext uri="{BB962C8B-B14F-4D97-AF65-F5344CB8AC3E}">
        <p14:creationId xmlns:p14="http://schemas.microsoft.com/office/powerpoint/2010/main" val="37380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183880" cy="105156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5400" i="1" dirty="0" smtClean="0">
                <a:solidFill>
                  <a:srgbClr val="D60093"/>
                </a:solidFill>
              </a:rPr>
              <a:t>Интересные породы кошек</a:t>
            </a:r>
            <a:endParaRPr lang="ru-RU" sz="6000" i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i="1" dirty="0" smtClean="0">
                <a:solidFill>
                  <a:srgbClr val="311CCC"/>
                </a:solidFill>
              </a:rPr>
              <a:t>Сибирская            Британская</a:t>
            </a:r>
            <a:endParaRPr lang="ru-RU" i="1" dirty="0">
              <a:solidFill>
                <a:srgbClr val="311CCC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168352" cy="25922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1388523"/>
            <a:ext cx="3930650" cy="2672842"/>
          </a:xfrm>
        </p:spPr>
      </p:pic>
    </p:spTree>
    <p:extLst>
      <p:ext uri="{BB962C8B-B14F-4D97-AF65-F5344CB8AC3E}">
        <p14:creationId xmlns:p14="http://schemas.microsoft.com/office/powerpoint/2010/main" val="24453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Сиамская                            Сфинкс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886623"/>
            <a:ext cx="3932238" cy="36766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1057693"/>
            <a:ext cx="3930650" cy="3334501"/>
          </a:xfrm>
        </p:spPr>
      </p:pic>
    </p:spTree>
    <p:extLst>
      <p:ext uri="{BB962C8B-B14F-4D97-AF65-F5344CB8AC3E}">
        <p14:creationId xmlns:p14="http://schemas.microsoft.com/office/powerpoint/2010/main" val="29315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311CCC"/>
                </a:solidFill>
              </a:rPr>
              <a:t>Мексиканская гладкошерстная                                      Персидская</a:t>
            </a:r>
            <a:endParaRPr lang="ru-RU" sz="1600" dirty="0">
              <a:solidFill>
                <a:srgbClr val="311CCC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2808312" cy="32240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3930650" cy="3324674"/>
          </a:xfrm>
        </p:spPr>
      </p:pic>
    </p:spTree>
    <p:extLst>
      <p:ext uri="{BB962C8B-B14F-4D97-AF65-F5344CB8AC3E}">
        <p14:creationId xmlns:p14="http://schemas.microsoft.com/office/powerpoint/2010/main" val="7084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1600" i="1" dirty="0" smtClean="0">
                <a:solidFill>
                  <a:srgbClr val="D60093"/>
                </a:solidFill>
              </a:rPr>
              <a:t> </a:t>
            </a:r>
            <a:r>
              <a:rPr lang="ru-RU" sz="1600" i="1" dirty="0">
                <a:solidFill>
                  <a:srgbClr val="D60093"/>
                </a:solidFill>
              </a:rPr>
              <a:t>Когда любимая кошечка мурлычет, это так </a:t>
            </a:r>
            <a:r>
              <a:rPr lang="ru-RU" sz="1600" i="1" dirty="0" smtClean="0">
                <a:solidFill>
                  <a:srgbClr val="D60093"/>
                </a:solidFill>
              </a:rPr>
              <a:t>приятно!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311CCC"/>
                </a:solidFill>
              </a:rPr>
              <a:t>Вкрадчивое мурлыкание успокаивает и снимает напряжение, избавляет от чувства тревожности.</a:t>
            </a:r>
            <a:endParaRPr lang="ru-RU" dirty="0">
              <a:solidFill>
                <a:srgbClr val="311CCC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Кошки лечат людей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74611"/>
            <a:ext cx="4625975" cy="3635727"/>
          </a:xfrm>
        </p:spPr>
      </p:pic>
    </p:spTree>
    <p:extLst>
      <p:ext uri="{BB962C8B-B14F-4D97-AF65-F5344CB8AC3E}">
        <p14:creationId xmlns:p14="http://schemas.microsoft.com/office/powerpoint/2010/main" val="26264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1800" i="1" dirty="0" smtClean="0">
                <a:solidFill>
                  <a:srgbClr val="311CCC"/>
                </a:solidFill>
              </a:rPr>
              <a:t>Кошки очень привязаны к хозяину и тяжело переносят разлуку.</a:t>
            </a:r>
            <a:endParaRPr lang="ru-RU" sz="1800" i="1" dirty="0">
              <a:solidFill>
                <a:srgbClr val="311CCC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37391"/>
            <a:ext cx="4625975" cy="3310168"/>
          </a:xfrm>
        </p:spPr>
      </p:pic>
    </p:spTree>
    <p:extLst>
      <p:ext uri="{BB962C8B-B14F-4D97-AF65-F5344CB8AC3E}">
        <p14:creationId xmlns:p14="http://schemas.microsoft.com/office/powerpoint/2010/main" val="15295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8104" y="1628800"/>
            <a:ext cx="2971800" cy="4206112"/>
          </a:xfrm>
        </p:spPr>
        <p:txBody>
          <a:bodyPr anchor="ctr">
            <a:normAutofit/>
          </a:bodyPr>
          <a:lstStyle/>
          <a:p>
            <a:r>
              <a:rPr lang="ru-RU" sz="1800" i="1" dirty="0" smtClean="0">
                <a:solidFill>
                  <a:srgbClr val="311CCC"/>
                </a:solidFill>
              </a:rPr>
              <a:t>Люди, у которых есть кошки, </a:t>
            </a:r>
            <a:r>
              <a:rPr lang="ru-RU" sz="1800" i="1" dirty="0">
                <a:solidFill>
                  <a:srgbClr val="311CCC"/>
                </a:solidFill>
              </a:rPr>
              <a:t>ж</a:t>
            </a:r>
            <a:r>
              <a:rPr lang="ru-RU" sz="1800" i="1" dirty="0" smtClean="0">
                <a:solidFill>
                  <a:srgbClr val="311CCC"/>
                </a:solidFill>
              </a:rPr>
              <a:t>ивут дольше и счастливее других.</a:t>
            </a:r>
            <a:endParaRPr lang="ru-RU" sz="1800" i="1" dirty="0">
              <a:solidFill>
                <a:srgbClr val="311CCC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59570"/>
            <a:ext cx="4625975" cy="3465809"/>
          </a:xfrm>
        </p:spPr>
      </p:pic>
    </p:spTree>
    <p:extLst>
      <p:ext uri="{BB962C8B-B14F-4D97-AF65-F5344CB8AC3E}">
        <p14:creationId xmlns:p14="http://schemas.microsoft.com/office/powerpoint/2010/main" val="34537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i="1" dirty="0" smtClean="0">
                <a:solidFill>
                  <a:schemeClr val="accent2"/>
                </a:solidFill>
              </a:rPr>
              <a:t>Кошка – домашнее животное, но …</a:t>
            </a:r>
            <a:endParaRPr lang="ru-RU" i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06" y="530225"/>
            <a:ext cx="4187825" cy="4187825"/>
          </a:xfrm>
        </p:spPr>
      </p:pic>
    </p:spTree>
    <p:extLst>
      <p:ext uri="{BB962C8B-B14F-4D97-AF65-F5344CB8AC3E}">
        <p14:creationId xmlns:p14="http://schemas.microsoft.com/office/powerpoint/2010/main" val="36009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 anchor="b">
            <a:normAutofit/>
          </a:bodyPr>
          <a:lstStyle/>
          <a:p>
            <a:pPr algn="r"/>
            <a:r>
              <a:rPr lang="ru-RU" i="1" dirty="0" smtClean="0"/>
              <a:t>За кошками наблюдала и  составила презентацию  </a:t>
            </a:r>
            <a:r>
              <a:rPr lang="ru-RU" i="1" dirty="0" err="1" smtClean="0"/>
              <a:t>Шарова</a:t>
            </a:r>
            <a:r>
              <a:rPr lang="ru-RU" i="1" dirty="0" smtClean="0"/>
              <a:t> </a:t>
            </a:r>
            <a:r>
              <a:rPr lang="ru-RU" i="1" dirty="0"/>
              <a:t>Н</a:t>
            </a:r>
            <a:r>
              <a:rPr lang="ru-RU" i="1" dirty="0" smtClean="0"/>
              <a:t>ина Федоровна</a:t>
            </a:r>
            <a:endParaRPr lang="ru-RU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84612"/>
            <a:ext cx="4625975" cy="3015726"/>
          </a:xfrm>
        </p:spPr>
      </p:pic>
    </p:spTree>
    <p:extLst>
      <p:ext uri="{BB962C8B-B14F-4D97-AF65-F5344CB8AC3E}">
        <p14:creationId xmlns:p14="http://schemas.microsoft.com/office/powerpoint/2010/main" val="30737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6000" b="0" i="1" dirty="0" smtClean="0">
                <a:solidFill>
                  <a:schemeClr val="accent2"/>
                </a:solidFill>
              </a:rPr>
              <a:t>это - хищник</a:t>
            </a:r>
            <a:endParaRPr lang="ru-RU" sz="6000" b="0" i="1" dirty="0">
              <a:solidFill>
                <a:schemeClr val="accent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184817"/>
            <a:ext cx="3932238" cy="308025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312368" cy="3096344"/>
          </a:xfrm>
        </p:spPr>
      </p:pic>
    </p:spTree>
    <p:extLst>
      <p:ext uri="{BB962C8B-B14F-4D97-AF65-F5344CB8AC3E}">
        <p14:creationId xmlns:p14="http://schemas.microsoft.com/office/powerpoint/2010/main" val="41444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183880" cy="1123568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Маленький котенок и взрослый кот</a:t>
            </a: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50355"/>
            <a:ext cx="3932238" cy="29491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</p:spTree>
    <p:extLst>
      <p:ext uri="{BB962C8B-B14F-4D97-AF65-F5344CB8AC3E}">
        <p14:creationId xmlns:p14="http://schemas.microsoft.com/office/powerpoint/2010/main" val="19253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0" i="1" dirty="0" smtClean="0">
                <a:solidFill>
                  <a:srgbClr val="FF0000"/>
                </a:solidFill>
              </a:rPr>
              <a:t>Кошки чистоплотны</a:t>
            </a:r>
            <a:endParaRPr lang="ru-RU" sz="3200" b="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400" i="1" dirty="0" smtClean="0"/>
              <a:t>Кто без воды умывается?</a:t>
            </a:r>
            <a:endParaRPr lang="ru-RU" sz="24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46858"/>
            <a:ext cx="4625975" cy="2891234"/>
          </a:xfrm>
        </p:spPr>
      </p:pic>
    </p:spTree>
    <p:extLst>
      <p:ext uri="{BB962C8B-B14F-4D97-AF65-F5344CB8AC3E}">
        <p14:creationId xmlns:p14="http://schemas.microsoft.com/office/powerpoint/2010/main" val="41549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311CCC"/>
                </a:solidFill>
              </a:rPr>
              <a:t>Кошки любопытны</a:t>
            </a:r>
            <a:endParaRPr lang="ru-RU" sz="4400" i="1" dirty="0">
              <a:solidFill>
                <a:srgbClr val="311C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dirty="0" smtClean="0"/>
              <a:t>Кошки любят обследовать новые предметы, но делают это с большой осторожностью.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r="8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6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0070C0"/>
                </a:solidFill>
              </a:rPr>
              <a:t>Котята очень игривы</a:t>
            </a:r>
            <a:endParaRPr lang="ru-RU" sz="4400" i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50355"/>
            <a:ext cx="3932238" cy="29491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1249475"/>
            <a:ext cx="3930650" cy="2950938"/>
          </a:xfrm>
        </p:spPr>
      </p:pic>
    </p:spTree>
    <p:extLst>
      <p:ext uri="{BB962C8B-B14F-4D97-AF65-F5344CB8AC3E}">
        <p14:creationId xmlns:p14="http://schemas.microsoft.com/office/powerpoint/2010/main" val="10306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2800" i="1" dirty="0" smtClean="0">
                <a:solidFill>
                  <a:srgbClr val="D60093"/>
                </a:solidFill>
              </a:rPr>
              <a:t>Кошки ленивы</a:t>
            </a:r>
            <a:endParaRPr lang="ru-RU" sz="2800" i="1" dirty="0">
              <a:solidFill>
                <a:srgbClr val="D6009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i="1" dirty="0" smtClean="0">
                <a:solidFill>
                  <a:srgbClr val="311CCC"/>
                </a:solidFill>
              </a:rPr>
              <a:t>Кошки спят 16 часов в сутки.  </a:t>
            </a:r>
            <a:r>
              <a:rPr lang="ru-RU" i="1" dirty="0">
                <a:solidFill>
                  <a:srgbClr val="311CCC"/>
                </a:solidFill>
              </a:rPr>
              <a:t>Л</a:t>
            </a:r>
            <a:r>
              <a:rPr lang="ru-RU" i="1" dirty="0" smtClean="0">
                <a:solidFill>
                  <a:srgbClr val="311CCC"/>
                </a:solidFill>
              </a:rPr>
              <a:t>юбят спать на бумаге, т.к. этот материал теплый и мягкий.</a:t>
            </a:r>
            <a:endParaRPr lang="ru-RU" i="1" dirty="0">
              <a:solidFill>
                <a:srgbClr val="311CCC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57734"/>
            <a:ext cx="4625975" cy="3469481"/>
          </a:xfrm>
        </p:spPr>
      </p:pic>
    </p:spTree>
    <p:extLst>
      <p:ext uri="{BB962C8B-B14F-4D97-AF65-F5344CB8AC3E}">
        <p14:creationId xmlns:p14="http://schemas.microsoft.com/office/powerpoint/2010/main" val="1834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311CCC"/>
                </a:solidFill>
              </a:rPr>
              <a:t>Плавают ли кошки?</a:t>
            </a:r>
            <a:endParaRPr lang="ru-RU" sz="4000" b="1" i="1" dirty="0">
              <a:solidFill>
                <a:srgbClr val="311C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Плавать кошки умеют, но делают это без особого желания.</a:t>
            </a:r>
          </a:p>
          <a:p>
            <a:endParaRPr lang="ru-RU" sz="1200" dirty="0" smtClean="0"/>
          </a:p>
          <a:p>
            <a:r>
              <a:rPr lang="ru-RU" sz="1200" dirty="0"/>
              <a:t> </a:t>
            </a:r>
            <a:r>
              <a:rPr lang="ru-RU" sz="1200" dirty="0" smtClean="0"/>
              <a:t>Мокрая кошка быстро замерзает и долго не может согреться, а инстинкт самосохранения  подсказывает животному, что от воды следует держаться подальше, иначе можно замерзнуть. (Намокшая шерсть теряет свои теплоизолирующие свойства).</a:t>
            </a:r>
            <a:endParaRPr lang="ru-RU" sz="12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7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00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352</TotalTime>
  <Words>283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Усы, лапы, когти, хвост</vt:lpstr>
      <vt:lpstr>Кошка – домашнее животное, но …</vt:lpstr>
      <vt:lpstr>это - хищник</vt:lpstr>
      <vt:lpstr>Маленький котенок и взрослый кот</vt:lpstr>
      <vt:lpstr>Кошки чистоплотны</vt:lpstr>
      <vt:lpstr>Кошки любопытны</vt:lpstr>
      <vt:lpstr>Котята очень игривы</vt:lpstr>
      <vt:lpstr>Кошки ленивы</vt:lpstr>
      <vt:lpstr>Плавают ли кошки?</vt:lpstr>
      <vt:lpstr>Почему у кошки светятся глаза в темноте?</vt:lpstr>
      <vt:lpstr>Почему у кошек бывают глаза разного цвета ?</vt:lpstr>
      <vt:lpstr>Глаза разного цвета можно встретить у полностью белых кошек или у кошек с большим процентом белого в окрасе (особенно таких пород, как Турецкая ангора и Турецкий ван).</vt:lpstr>
      <vt:lpstr>Интересные породы кошек</vt:lpstr>
      <vt:lpstr>Сибирская            Британская</vt:lpstr>
      <vt:lpstr>Сиамская                            Сфинкс</vt:lpstr>
      <vt:lpstr> Мексиканская гладкошерстная                                      Персидская</vt:lpstr>
      <vt:lpstr>Кошки лечат людей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Усы, лапы, когти, хвост</dc:title>
  <dc:creator>Алёна</dc:creator>
  <cp:lastModifiedBy>Алёна</cp:lastModifiedBy>
  <cp:revision>34</cp:revision>
  <dcterms:created xsi:type="dcterms:W3CDTF">2013-03-27T17:15:47Z</dcterms:created>
  <dcterms:modified xsi:type="dcterms:W3CDTF">2013-03-30T07:00:44Z</dcterms:modified>
</cp:coreProperties>
</file>