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660"/>
  </p:normalViewPr>
  <p:slideViewPr>
    <p:cSldViewPr>
      <p:cViewPr varScale="1">
        <p:scale>
          <a:sx n="68" d="100"/>
          <a:sy n="68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9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A6C4-88F0-4BC7-BFB1-F5D40CB951C5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>
            <a:norm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ТЕАТРЫ МОСКВЫ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для детей дошкольного возраста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085184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презентации: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квалификационной категории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ГБОУ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/с 762 г. Москва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Иващенко Людмила Петровна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3744416" cy="1800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40841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260648"/>
            <a:ext cx="3645405" cy="216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1043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4" y="3212976"/>
            <a:ext cx="4644008" cy="3316932"/>
          </a:xfrm>
          <a:prstGeom prst="rect">
            <a:avLst/>
          </a:prstGeom>
        </p:spPr>
      </p:pic>
      <p:pic>
        <p:nvPicPr>
          <p:cNvPr id="8" name="Рисунок 7" descr="1336022445_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2276872"/>
            <a:ext cx="3025245" cy="40050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4008" y="2564904"/>
            <a:ext cx="38884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Сергей Владимирович Образцов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КУКОЛЬНЫЙ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СПЕКТАКЛЬ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04664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представление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помощью кукол.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90d2301e323b1809708324229782def2.ur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700808"/>
            <a:ext cx="4953000" cy="3733800"/>
          </a:xfrm>
          <a:prstGeom prst="rect">
            <a:avLst/>
          </a:prstGeom>
        </p:spPr>
      </p:pic>
      <p:pic>
        <p:nvPicPr>
          <p:cNvPr id="4" name="Рисунок 3" descr="50570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2708920"/>
            <a:ext cx="5781303" cy="385420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e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3" y="188640"/>
            <a:ext cx="2664296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fbe1cdf6268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260648"/>
            <a:ext cx="2088232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0e470bf460c70303bcc4068a35e7cdbd_1013123_200711271415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260648"/>
            <a:ext cx="3312368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3068960"/>
            <a:ext cx="28083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Владимир Леонидович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Дуров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068960"/>
            <a:ext cx="32403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Наталья Юрьевна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Дурова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durov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22936" y="3717032"/>
            <a:ext cx="4900995" cy="2939238"/>
          </a:xfrm>
          <a:prstGeom prst="rect">
            <a:avLst/>
          </a:prstGeom>
        </p:spPr>
      </p:pic>
      <p:pic>
        <p:nvPicPr>
          <p:cNvPr id="8" name="Рисунок 7" descr="cd20860b7c664bbeefd219777920412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3" y="4031995"/>
            <a:ext cx="3744416" cy="257428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232249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СПЕКТАКЛЬ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ЗВЕРЕЙ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76672"/>
            <a:ext cx="547260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представление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помощью зверей.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72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556792"/>
            <a:ext cx="5482753" cy="3665612"/>
          </a:xfrm>
          <a:prstGeom prst="rect">
            <a:avLst/>
          </a:prstGeom>
        </p:spPr>
      </p:pic>
      <p:pic>
        <p:nvPicPr>
          <p:cNvPr id="6" name="Рисунок 5" descr="overlay-teatr-zverej-durova-moscow-13171048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2708920"/>
            <a:ext cx="4857750" cy="389572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2280" y="548680"/>
            <a:ext cx="165618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«Мать» детских театров мира 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90086_html_388d4afd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692696"/>
            <a:ext cx="2736304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355770703_468e7bfe6ae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188640"/>
            <a:ext cx="1696616" cy="2405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92080" y="692696"/>
            <a:ext cx="158417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Наталья Ильинична </a:t>
            </a:r>
          </a:p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Сац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586dc65fe2e4717c4812efe9511a162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2708920"/>
            <a:ext cx="4482075" cy="3240360"/>
          </a:xfrm>
          <a:prstGeom prst="rect">
            <a:avLst/>
          </a:prstGeom>
        </p:spPr>
      </p:pic>
      <p:pic>
        <p:nvPicPr>
          <p:cNvPr id="8" name="Рисунок 7" descr="photo_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3789040"/>
            <a:ext cx="4176464" cy="27622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266990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СКАЗОЧНЫЙ СПЕКТАКЛЬ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151a5c6f317becfe2d03c2ebd7d39a2_w960_h20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5182630" cy="3819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188640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-это ожившая сказка,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много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приключений чудес и музыки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756761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3212975"/>
            <a:ext cx="4876997" cy="345428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"/>
            <a:ext cx="8424936" cy="6740307"/>
          </a:xfrm>
          <a:prstGeom prst="rect">
            <a:avLst/>
          </a:prstGeom>
        </p:spPr>
        <p:txBody>
          <a:bodyPr wrap="square" numCol="2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ТЕАТР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Поднялся занавес и вот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На сцене Золушка живет.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Грустит, смеется и поет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И после бала принца ждет.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Мы замираем чуть дыша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И музыка так хороша.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Счастливый близится конец,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Венчает Золушку венец.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Щелкунчик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бъется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как герой.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Он за друзей стоит горой.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Зло строит козни вновь и вновь,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Но побеждает все любовь.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Кружится в танце балерина,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Летит по ветру пелерина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И так изящна, так стройна,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Что сразу видно - влюблена.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А сказки длятся - дальше, дальше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В них только выдумка - нет фальши.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Они нас учат честно жить,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Любовью, дружбой дорожить.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Со злом сражаться без оглядки,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Ломать нелепые порядки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И верить в жизни чудеса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(Хотя б на эти два часа).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Большой театр</a:t>
            </a:r>
            <a:endParaRPr lang="ru-RU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188640"/>
            <a:ext cx="6084168" cy="2088231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театр оперы и балета.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Самый главный театр нашей страны.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выступают самые лучшие артисты страны.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\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Содержимое 9" descr="1a538781a68bf43c04481ca4e827a0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988840"/>
            <a:ext cx="5111750" cy="3602186"/>
          </a:xfrm>
        </p:spPr>
      </p:pic>
      <p:pic>
        <p:nvPicPr>
          <p:cNvPr id="11" name="Рисунок 10" descr="640d6c8abc986a5c5c4dc11a61c8a51c.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573016"/>
            <a:ext cx="4160912" cy="301372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810544" cy="11620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ОПЕРА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88640"/>
            <a:ext cx="6984776" cy="244827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драматическое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действие,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пение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танцы,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сопровождаемые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оркестровой музыкой,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также живописно-декоративное оформление. </a:t>
            </a:r>
          </a:p>
        </p:txBody>
      </p:sp>
      <p:pic>
        <p:nvPicPr>
          <p:cNvPr id="6" name="Рисунок 5" descr="120360.640x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276872"/>
            <a:ext cx="4824536" cy="3168352"/>
          </a:xfrm>
          <a:prstGeom prst="rect">
            <a:avLst/>
          </a:prstGeom>
        </p:spPr>
      </p:pic>
      <p:pic>
        <p:nvPicPr>
          <p:cNvPr id="5" name="Содержимое 4" descr="b--33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779912" y="3212976"/>
            <a:ext cx="5111750" cy="3404051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810544" cy="11620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БАЛЕТ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79090de2e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204864"/>
            <a:ext cx="5111750" cy="34057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476673"/>
            <a:ext cx="6408712" cy="15841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сценическое искусство,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котором связаны между собой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танец. </a:t>
            </a:r>
          </a:p>
        </p:txBody>
      </p:sp>
      <p:pic>
        <p:nvPicPr>
          <p:cNvPr id="6" name="Рисунок 5" descr="osipova-lopatin-1-b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2996952"/>
            <a:ext cx="4960640" cy="354102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Малый театр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3768" y="188641"/>
            <a:ext cx="6408712" cy="12241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академический драматический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театр</a:t>
            </a:r>
          </a:p>
        </p:txBody>
      </p:sp>
      <p:pic>
        <p:nvPicPr>
          <p:cNvPr id="7" name="Содержимое 6" descr="50315028_Maluyy_teat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12776"/>
            <a:ext cx="5184576" cy="3528392"/>
          </a:xfrm>
        </p:spPr>
      </p:pic>
      <p:pic>
        <p:nvPicPr>
          <p:cNvPr id="8" name="Рисунок 7" descr="5685eb48dc9a31f8e701532839f27b4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3140968"/>
            <a:ext cx="4500761" cy="33059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ДРАМА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revizor-0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772816"/>
            <a:ext cx="5111750" cy="34057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404665"/>
            <a:ext cx="6336704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Жанр рассказывающий о жизни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людей в разные времена.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moler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2924944"/>
            <a:ext cx="4858519" cy="352196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Московский театр оперетты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332656"/>
            <a:ext cx="5112568" cy="18001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в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котором ставятся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музыкально-драматические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произведения комедийного характера.</a:t>
            </a:r>
          </a:p>
        </p:txBody>
      </p:sp>
      <p:pic>
        <p:nvPicPr>
          <p:cNvPr id="6" name="Рисунок 5" descr="attbig_265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2132856"/>
            <a:ext cx="5066928" cy="3494162"/>
          </a:xfrm>
          <a:prstGeom prst="rect">
            <a:avLst/>
          </a:prstGeom>
        </p:spPr>
      </p:pic>
      <p:pic>
        <p:nvPicPr>
          <p:cNvPr id="8" name="Содержимое 7" descr="34235848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5148064" y="2420888"/>
            <a:ext cx="3672730" cy="4130799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ОПЕРЕТТА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zoluwka-zastavk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772816"/>
            <a:ext cx="5134990" cy="37772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3768" y="188641"/>
            <a:ext cx="6336704" cy="1656184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комический сюжет , где   музыкальные номера чередуются с диалогами без музыки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78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1988840"/>
            <a:ext cx="4615160" cy="46151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ТЕАТРЫ </a:t>
            </a:r>
            <a:b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ДЕТЕЙ: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5856" y="260649"/>
            <a:ext cx="5472608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театрах для детей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зрители дети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4288_1_20100430191845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772816"/>
            <a:ext cx="4824536" cy="3456384"/>
          </a:xfrm>
          <a:prstGeom prst="rect">
            <a:avLst/>
          </a:prstGeom>
        </p:spPr>
      </p:pic>
      <p:pic>
        <p:nvPicPr>
          <p:cNvPr id="5" name="Содержимое 4" descr="424a6cff1238410352880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707904" y="3140968"/>
            <a:ext cx="5080000" cy="32766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165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ТЕАТРЫ МОСКВЫ</vt:lpstr>
      <vt:lpstr>Большой театр</vt:lpstr>
      <vt:lpstr>ОПЕРА</vt:lpstr>
      <vt:lpstr>БАЛЕТ</vt:lpstr>
      <vt:lpstr>Малый театр</vt:lpstr>
      <vt:lpstr>ДРАМА</vt:lpstr>
      <vt:lpstr>Московский театр оперетты</vt:lpstr>
      <vt:lpstr>ОПЕРЕТТА</vt:lpstr>
      <vt:lpstr>ТЕАТРЫ  ДЛЯ ДЕТЕЙ: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</cp:revision>
  <dcterms:created xsi:type="dcterms:W3CDTF">2014-03-11T11:40:52Z</dcterms:created>
  <dcterms:modified xsi:type="dcterms:W3CDTF">2014-03-13T08:55:58Z</dcterms:modified>
</cp:coreProperties>
</file>