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60" r:id="rId5"/>
    <p:sldId id="262" r:id="rId6"/>
    <p:sldId id="263" r:id="rId7"/>
    <p:sldId id="261" r:id="rId8"/>
    <p:sldId id="264" r:id="rId9"/>
    <p:sldId id="265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A5EB8-AF2B-4E17-A1AF-CF5B5DC62DF9}" type="datetimeFigureOut">
              <a:rPr lang="ru-RU" smtClean="0"/>
              <a:t>17.04.2015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E1A2-495B-4525-BDB3-6980A4E6F8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8325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  <p:sndAc>
          <p:stSnd>
            <p:snd r:embed="rId1" name="chimes.wav"/>
          </p:stSnd>
        </p:sndAc>
      </p:transition>
    </mc:Choice>
    <mc:Fallback xmlns="">
      <p:transition spd="slow">
        <p:dissolve/>
        <p:sndAc>
          <p:stSnd>
            <p:snd r:embed="rId3" name="chimes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A5EB8-AF2B-4E17-A1AF-CF5B5DC62DF9}" type="datetimeFigureOut">
              <a:rPr lang="ru-RU" smtClean="0"/>
              <a:t>17.04.2015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E1A2-495B-4525-BDB3-6980A4E6F8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9554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  <p:sndAc>
          <p:stSnd>
            <p:snd r:embed="rId1" name="chimes.wav"/>
          </p:stSnd>
        </p:sndAc>
      </p:transition>
    </mc:Choice>
    <mc:Fallback xmlns="">
      <p:transition spd="slow">
        <p:dissolve/>
        <p:sndAc>
          <p:stSnd>
            <p:snd r:embed="rId3" name="chimes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A5EB8-AF2B-4E17-A1AF-CF5B5DC62DF9}" type="datetimeFigureOut">
              <a:rPr lang="ru-RU" smtClean="0"/>
              <a:t>17.04.2015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E1A2-495B-4525-BDB3-6980A4E6F8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1511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  <p:sndAc>
          <p:stSnd>
            <p:snd r:embed="rId1" name="chimes.wav"/>
          </p:stSnd>
        </p:sndAc>
      </p:transition>
    </mc:Choice>
    <mc:Fallback xmlns="">
      <p:transition spd="slow">
        <p:dissolve/>
        <p:sndAc>
          <p:stSnd>
            <p:snd r:embed="rId3" name="chimes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A5EB8-AF2B-4E17-A1AF-CF5B5DC62DF9}" type="datetimeFigureOut">
              <a:rPr lang="ru-RU" smtClean="0"/>
              <a:t>17.04.2015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E1A2-495B-4525-BDB3-6980A4E6F8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6226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  <p:sndAc>
          <p:stSnd>
            <p:snd r:embed="rId1" name="chimes.wav"/>
          </p:stSnd>
        </p:sndAc>
      </p:transition>
    </mc:Choice>
    <mc:Fallback xmlns="">
      <p:transition spd="slow">
        <p:dissolve/>
        <p:sndAc>
          <p:stSnd>
            <p:snd r:embed="rId3" name="chimes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A5EB8-AF2B-4E17-A1AF-CF5B5DC62DF9}" type="datetimeFigureOut">
              <a:rPr lang="ru-RU" smtClean="0"/>
              <a:t>17.04.2015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E1A2-495B-4525-BDB3-6980A4E6F8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2827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  <p:sndAc>
          <p:stSnd>
            <p:snd r:embed="rId1" name="chimes.wav"/>
          </p:stSnd>
        </p:sndAc>
      </p:transition>
    </mc:Choice>
    <mc:Fallback xmlns="">
      <p:transition spd="slow">
        <p:dissolve/>
        <p:sndAc>
          <p:stSnd>
            <p:snd r:embed="rId3" name="chimes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A5EB8-AF2B-4E17-A1AF-CF5B5DC62DF9}" type="datetimeFigureOut">
              <a:rPr lang="ru-RU" smtClean="0"/>
              <a:t>17.04.2015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E1A2-495B-4525-BDB3-6980A4E6F8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497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  <p:sndAc>
          <p:stSnd>
            <p:snd r:embed="rId1" name="chimes.wav"/>
          </p:stSnd>
        </p:sndAc>
      </p:transition>
    </mc:Choice>
    <mc:Fallback xmlns="">
      <p:transition spd="slow">
        <p:dissolve/>
        <p:sndAc>
          <p:stSnd>
            <p:snd r:embed="rId3" name="chimes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A5EB8-AF2B-4E17-A1AF-CF5B5DC62DF9}" type="datetimeFigureOut">
              <a:rPr lang="ru-RU" smtClean="0"/>
              <a:t>17.04.2015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E1A2-495B-4525-BDB3-6980A4E6F8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275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  <p:sndAc>
          <p:stSnd>
            <p:snd r:embed="rId1" name="chimes.wav"/>
          </p:stSnd>
        </p:sndAc>
      </p:transition>
    </mc:Choice>
    <mc:Fallback xmlns="">
      <p:transition spd="slow">
        <p:dissolve/>
        <p:sndAc>
          <p:stSnd>
            <p:snd r:embed="rId3" name="chimes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A5EB8-AF2B-4E17-A1AF-CF5B5DC62DF9}" type="datetimeFigureOut">
              <a:rPr lang="ru-RU" smtClean="0"/>
              <a:t>17.04.2015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E1A2-495B-4525-BDB3-6980A4E6F8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8814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  <p:sndAc>
          <p:stSnd>
            <p:snd r:embed="rId1" name="chimes.wav"/>
          </p:stSnd>
        </p:sndAc>
      </p:transition>
    </mc:Choice>
    <mc:Fallback xmlns="">
      <p:transition spd="slow">
        <p:dissolve/>
        <p:sndAc>
          <p:stSnd>
            <p:snd r:embed="rId3" name="chimes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A5EB8-AF2B-4E17-A1AF-CF5B5DC62DF9}" type="datetimeFigureOut">
              <a:rPr lang="ru-RU" smtClean="0"/>
              <a:t>17.04.2015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E1A2-495B-4525-BDB3-6980A4E6F8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655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  <p:sndAc>
          <p:stSnd>
            <p:snd r:embed="rId1" name="chimes.wav"/>
          </p:stSnd>
        </p:sndAc>
      </p:transition>
    </mc:Choice>
    <mc:Fallback xmlns="">
      <p:transition spd="slow">
        <p:dissolve/>
        <p:sndAc>
          <p:stSnd>
            <p:snd r:embed="rId3" name="chimes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A5EB8-AF2B-4E17-A1AF-CF5B5DC62DF9}" type="datetimeFigureOut">
              <a:rPr lang="ru-RU" smtClean="0"/>
              <a:t>17.04.2015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E1A2-495B-4525-BDB3-6980A4E6F8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393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  <p:sndAc>
          <p:stSnd>
            <p:snd r:embed="rId1" name="chimes.wav"/>
          </p:stSnd>
        </p:sndAc>
      </p:transition>
    </mc:Choice>
    <mc:Fallback xmlns="">
      <p:transition spd="slow">
        <p:dissolve/>
        <p:sndAc>
          <p:stSnd>
            <p:snd r:embed="rId3" name="chimes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A5EB8-AF2B-4E17-A1AF-CF5B5DC62DF9}" type="datetimeFigureOut">
              <a:rPr lang="ru-RU" smtClean="0"/>
              <a:t>17.04.2015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E1A2-495B-4525-BDB3-6980A4E6F8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344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  <p:sndAc>
          <p:stSnd>
            <p:snd r:embed="rId1" name="chimes.wav"/>
          </p:stSnd>
        </p:sndAc>
      </p:transition>
    </mc:Choice>
    <mc:Fallback xmlns="">
      <p:transition spd="slow">
        <p:dissolve/>
        <p:sndAc>
          <p:stSnd>
            <p:snd r:embed="rId3" name="chimes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A5EB8-AF2B-4E17-A1AF-CF5B5DC62DF9}" type="datetimeFigureOut">
              <a:rPr lang="ru-RU" smtClean="0"/>
              <a:t>17.04.2015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4E1A2-495B-4525-BDB3-6980A4E6F8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5349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:dissolve/>
        <p:sndAc>
          <p:stSnd>
            <p:snd r:embed="rId13" name="chimes.wav"/>
          </p:stSnd>
        </p:sndAc>
      </p:transition>
    </mc:Choice>
    <mc:Fallback xmlns="">
      <p:transition spd="slow">
        <p:dissolve/>
        <p:sndAc>
          <p:stSnd>
            <p:snd r:embed="rId14" name="chimes.wav"/>
          </p:stSnd>
        </p:sndAc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audio" Target="../media/audio2.wav"/><Relationship Id="rId7" Type="http://schemas.openxmlformats.org/officeDocument/2006/relationships/image" Target="../media/image4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g"/><Relationship Id="rId5" Type="http://schemas.openxmlformats.org/officeDocument/2006/relationships/image" Target="../media/image2.jpg"/><Relationship Id="rId4" Type="http://schemas.openxmlformats.org/officeDocument/2006/relationships/audio" Target="../media/audio3.wav"/><Relationship Id="rId9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audio" Target="../media/audio3.wav"/><Relationship Id="rId7" Type="http://schemas.openxmlformats.org/officeDocument/2006/relationships/image" Target="../media/image7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6.jpg"/><Relationship Id="rId10" Type="http://schemas.openxmlformats.org/officeDocument/2006/relationships/audio" Target="../media/audio1.wav"/><Relationship Id="rId4" Type="http://schemas.openxmlformats.org/officeDocument/2006/relationships/audio" Target="../media/audio2.wav"/><Relationship Id="rId9" Type="http://schemas.openxmlformats.org/officeDocument/2006/relationships/image" Target="../media/image9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g"/><Relationship Id="rId3" Type="http://schemas.openxmlformats.org/officeDocument/2006/relationships/image" Target="../media/image10.jpg"/><Relationship Id="rId7" Type="http://schemas.openxmlformats.org/officeDocument/2006/relationships/image" Target="../media/image1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image" Target="../media/image7.jpg"/><Relationship Id="rId4" Type="http://schemas.openxmlformats.org/officeDocument/2006/relationships/image" Target="../media/image11.jpg"/><Relationship Id="rId9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g"/><Relationship Id="rId5" Type="http://schemas.openxmlformats.org/officeDocument/2006/relationships/image" Target="../media/image14.jpg"/><Relationship Id="rId4" Type="http://schemas.openxmlformats.org/officeDocument/2006/relationships/audio" Target="../media/audio2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1.wav"/><Relationship Id="rId5" Type="http://schemas.openxmlformats.org/officeDocument/2006/relationships/image" Target="../media/image7.jpg"/><Relationship Id="rId4" Type="http://schemas.openxmlformats.org/officeDocument/2006/relationships/image" Target="../media/image15.jp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image" Target="../media/image16.jpg"/><Relationship Id="rId7" Type="http://schemas.openxmlformats.org/officeDocument/2006/relationships/image" Target="../media/image1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g"/><Relationship Id="rId5" Type="http://schemas.openxmlformats.org/officeDocument/2006/relationships/image" Target="../media/image9.jpg"/><Relationship Id="rId4" Type="http://schemas.openxmlformats.org/officeDocument/2006/relationships/image" Target="../media/image1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1.wav"/><Relationship Id="rId5" Type="http://schemas.openxmlformats.org/officeDocument/2006/relationships/image" Target="../media/image18.gif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34101" y="4081604"/>
            <a:ext cx="6723797" cy="1067014"/>
          </a:xfrm>
          <a:solidFill>
            <a:schemeClr val="accent4">
              <a:lumMod val="60000"/>
              <a:lumOff val="40000"/>
            </a:schemeClr>
          </a:soli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/>
          <a:lstStyle/>
          <a:p>
            <a:r>
              <a:rPr lang="ru-RU" b="1" dirty="0" smtClean="0"/>
              <a:t>ПРИМЕТЫ ВЕСНЫ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838663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  <p:sndAc>
          <p:stSnd>
            <p:snd r:embed="rId2" name="chimes.wav"/>
          </p:stSnd>
        </p:sndAc>
      </p:transition>
    </mc:Choice>
    <mc:Fallback xmlns="">
      <p:transition spd="slow">
        <p:dissolv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1069" y="290031"/>
            <a:ext cx="2866030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Тает снежок, ожил лужок.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День прибывает. Когда это бывает?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24" y="1169551"/>
            <a:ext cx="3159457" cy="18612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6096000" y="196012"/>
            <a:ext cx="3057098" cy="181588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окном звенит она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поет: "Пришла весна!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холодные сосульки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Превратила в эти струйки!"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Слышно с крыши: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"Шлеп-шлеп-шлеп!"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маленький потоп. (Капель)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0705" y="2207906"/>
            <a:ext cx="3427838" cy="19238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2101755" y="3429000"/>
            <a:ext cx="2893326" cy="132343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Осенью летели к югу,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Чтоб не встретить злую вьюгу.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весной снежок растаял,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вернулись наши стаи! (Перелетные птицы)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658" y="4742764"/>
            <a:ext cx="2860202" cy="16572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3507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  <p:sndAc>
          <p:stSnd>
            <p:snd r:embed="rId2" name="chimes.wav"/>
          </p:stSnd>
        </p:sndAc>
      </p:transition>
    </mc:Choice>
    <mc:Fallback xmlns="">
      <p:transition spd="slow">
        <p:dissolve/>
        <p:sndAc>
          <p:stSnd>
            <p:snd r:embed="rId9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285398" y="368490"/>
            <a:ext cx="3930554" cy="7694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лишнее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1063" y="1357103"/>
            <a:ext cx="3193576" cy="23983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1062" y="4079501"/>
            <a:ext cx="3107139" cy="23017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5893" y="1506420"/>
            <a:ext cx="3186325" cy="21167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5893" y="4079501"/>
            <a:ext cx="3289109" cy="22087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172914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  <p:sndAc>
          <p:stSnd>
            <p:snd r:embed="rId2" name="chimes.wav"/>
          </p:stSnd>
        </p:sndAc>
      </p:transition>
    </mc:Choice>
    <mc:Fallback xmlns="">
      <p:transition spd="slow">
        <p:dissolve/>
        <p:sndAc>
          <p:stSnd>
            <p:snd r:embed="rId10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3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280847" y="286603"/>
            <a:ext cx="3630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Подбери слово!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2109" y="1026080"/>
            <a:ext cx="1692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Греет…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4220" y="2181917"/>
            <a:ext cx="2784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Журчит…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8496" y="3737774"/>
            <a:ext cx="277049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Тает…</a:t>
            </a:r>
          </a:p>
          <a:p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Набухают…</a:t>
            </a:r>
          </a:p>
          <a:p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Капает…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1049" y="1162041"/>
            <a:ext cx="2292183" cy="17214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5314" y="609768"/>
            <a:ext cx="1887586" cy="21221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2006" y="4717442"/>
            <a:ext cx="2266950" cy="18097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8991" y="2218554"/>
            <a:ext cx="2895600" cy="18097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3143" y="4731150"/>
            <a:ext cx="2409825" cy="18097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590631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  <p:sndAc>
          <p:stSnd>
            <p:snd r:embed="rId2" name="chimes.wav"/>
          </p:stSnd>
        </p:sndAc>
      </p:transition>
    </mc:Choice>
    <mc:Fallback xmlns="">
      <p:transition spd="slow">
        <p:dissolve/>
        <p:sndAc>
          <p:stSnd>
            <p:snd r:embed="rId9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2.59259E-6 L -0.38972 -0.1534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92" y="-7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1.48148E-6 L -0.59661 0.1226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831" y="6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4.44444E-6 L -0.1056 0.1372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86" y="6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7.40741E-7 L -0.12786 -0.0747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93" y="-37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2.59259E-6 L -0.28229 0.0569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115" y="2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050972" cy="697400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949" y="2177982"/>
            <a:ext cx="5314646" cy="399123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053385" y="627797"/>
            <a:ext cx="27841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Солнце.</a:t>
            </a:r>
            <a:endParaRPr lang="ru-RU" sz="44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5480" y="914143"/>
            <a:ext cx="234741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Какое</a:t>
            </a:r>
            <a:r>
              <a:rPr lang="en-US" sz="2800" b="1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en-US" sz="2800" b="1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i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Яркое</a:t>
            </a:r>
          </a:p>
          <a:p>
            <a:endParaRPr lang="ru-RU" sz="2800" b="1" i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Желтое</a:t>
            </a:r>
          </a:p>
          <a:p>
            <a:endParaRPr lang="ru-RU" sz="2800" b="1" i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Теплое</a:t>
            </a:r>
            <a:endParaRPr lang="ru-RU" sz="2800" b="1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25051" y="914143"/>
            <a:ext cx="371446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делает весной</a:t>
            </a:r>
            <a:r>
              <a:rPr lang="en-US" sz="2800" b="1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en-US" sz="2800" b="1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i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Светит ярко</a:t>
            </a:r>
          </a:p>
          <a:p>
            <a:endParaRPr lang="ru-RU" sz="2800" b="1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Греет</a:t>
            </a:r>
          </a:p>
          <a:p>
            <a:endParaRPr lang="ru-RU" sz="2800" b="1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Пригревает</a:t>
            </a:r>
          </a:p>
          <a:p>
            <a:endParaRPr lang="ru-RU" sz="2800" b="1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Радует</a:t>
            </a:r>
            <a:endParaRPr lang="ru-RU" sz="2800" b="1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164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  <p:sndAc>
          <p:stSnd>
            <p:snd r:embed="rId2" name="chimes.wav"/>
          </p:stSnd>
        </p:sndAc>
      </p:transition>
    </mc:Choice>
    <mc:Fallback xmlns="">
      <p:transition spd="slow">
        <p:dissolve/>
        <p:sndAc>
          <p:stSnd>
            <p:snd r:embed="rId7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642" y="1755103"/>
            <a:ext cx="3889440" cy="437274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203509" y="341193"/>
            <a:ext cx="28250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Ручей</a:t>
            </a:r>
            <a:endParaRPr lang="ru-RU" sz="40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09934" y="2716647"/>
            <a:ext cx="404864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делает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en-US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Бежит</a:t>
            </a:r>
          </a:p>
          <a:p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Журчит</a:t>
            </a:r>
          </a:p>
          <a:p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Течет</a:t>
            </a:r>
          </a:p>
          <a:p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Звенит</a:t>
            </a:r>
            <a:endParaRPr lang="ru-RU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1352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  <p:sndAc>
          <p:stSnd>
            <p:snd r:embed="rId2" name="chimes.wav"/>
          </p:stSnd>
        </p:sndAc>
      </p:transition>
    </mc:Choice>
    <mc:Fallback xmlns="">
      <p:transition spd="slow">
        <p:dissolve/>
        <p:sndAc>
          <p:stSnd>
            <p:snd r:embed="rId6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301319" y="996287"/>
            <a:ext cx="35893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Назови ласково….</a:t>
            </a:r>
            <a:endParaRPr lang="ru-RU" sz="3200" b="1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103" y="1288674"/>
            <a:ext cx="1950990" cy="146517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1662" y="2034734"/>
            <a:ext cx="2609850" cy="1752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2081" y="2882459"/>
            <a:ext cx="1609725" cy="18097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375" y="4058774"/>
            <a:ext cx="2551064" cy="159441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1083236" y="2982036"/>
            <a:ext cx="1787857" cy="36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солнышко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85147" y="3886165"/>
            <a:ext cx="1746913" cy="3795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цветочек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03207" y="4919076"/>
            <a:ext cx="1448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ручеек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008980" y="5701596"/>
            <a:ext cx="2074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снежок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491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  <p:sndAc>
          <p:stSnd>
            <p:snd r:embed="rId2" name="chimes.wav"/>
          </p:stSnd>
        </p:sndAc>
      </p:transition>
    </mc:Choice>
    <mc:Fallback xmlns="">
      <p:transition spd="slow">
        <p:dissolve/>
        <p:sndAc>
          <p:stSnd>
            <p:snd r:embed="rId8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657600" y="136478"/>
            <a:ext cx="4421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Составь предложение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310184" y="1187354"/>
            <a:ext cx="22518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ветит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81933" y="1378423"/>
            <a:ext cx="24975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ярко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25254" y="2363142"/>
            <a:ext cx="19584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весной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66078" y="2224585"/>
            <a:ext cx="17332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Солнце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596649" y="1348204"/>
            <a:ext cx="941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.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807425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  <p:sndAc>
          <p:stSnd>
            <p:snd r:embed="rId2" name="chimes.wav"/>
          </p:stSnd>
        </p:sndAc>
      </p:transition>
    </mc:Choice>
    <mc:Fallback xmlns="">
      <p:transition spd="slow">
        <p:dissolv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85185E-6 L -0.66549 0.3474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281" y="17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542 0.01481 L -0.23555 0.4530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13" y="218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7.40741E-7 L 0.39023 0.4768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05" y="238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1.48148E-6 L 0.4832 0.3131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154" y="15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1.48148E-6 L 0.15274 0.4650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30" y="23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799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463" y="1006166"/>
            <a:ext cx="5487112" cy="5487112"/>
          </a:xfrm>
          <a:prstGeom prst="ellipse">
            <a:avLst/>
          </a:prstGeom>
          <a:ln>
            <a:noFill/>
          </a:ln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2181610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  <p:sndAc>
          <p:stSnd>
            <p:snd r:embed="rId2" name="chimes.wav"/>
          </p:stSnd>
        </p:sndAc>
      </p:transition>
    </mc:Choice>
    <mc:Fallback xmlns="">
      <p:transition spd="slow">
        <p:dissolve/>
        <p:sndAc>
          <p:stSnd>
            <p:snd r:embed="rId6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128</Words>
  <Application>Microsoft Office PowerPoint</Application>
  <PresentationFormat>Широкоэкранный</PresentationFormat>
  <Paragraphs>62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ПРИМЕТЫ ВЕСНЫ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ПРИМЕТЫ ВЕСНЫ</dc:title>
  <dc:creator>Ольга Попова</dc:creator>
  <cp:lastModifiedBy>Ольга Попова</cp:lastModifiedBy>
  <cp:revision>13</cp:revision>
  <dcterms:created xsi:type="dcterms:W3CDTF">2015-03-29T11:08:36Z</dcterms:created>
  <dcterms:modified xsi:type="dcterms:W3CDTF">2015-04-17T15:59:42Z</dcterms:modified>
</cp:coreProperties>
</file>