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75" r:id="rId6"/>
    <p:sldId id="258" r:id="rId7"/>
    <p:sldId id="267" r:id="rId8"/>
    <p:sldId id="277" r:id="rId9"/>
    <p:sldId id="260" r:id="rId10"/>
    <p:sldId id="261" r:id="rId11"/>
    <p:sldId id="265" r:id="rId12"/>
    <p:sldId id="263" r:id="rId13"/>
    <p:sldId id="264" r:id="rId14"/>
    <p:sldId id="266" r:id="rId15"/>
    <p:sldId id="273" r:id="rId16"/>
    <p:sldId id="278" r:id="rId17"/>
    <p:sldId id="269" r:id="rId18"/>
    <p:sldId id="270" r:id="rId19"/>
    <p:sldId id="271" r:id="rId20"/>
    <p:sldId id="268" r:id="rId21"/>
    <p:sldId id="272" r:id="rId22"/>
    <p:sldId id="280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2" name="Рисунок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15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19.4.15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84C61CB-8C56-4730-B718-BD773AB921DA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19.4.15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7DD2E0-A216-42B8-AAC2-B47F2FAB2EC8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19.4.15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37965C0-FCC6-441F-99DF-FFBFF4845F82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457200" y="476640"/>
            <a:ext cx="8228160" cy="136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6000">
                <a:solidFill>
                  <a:srgbClr val="000000"/>
                </a:solidFill>
                <a:latin typeface="Calibri"/>
              </a:rPr>
              <a:t>Учитель Тимошенкова Любовь Васильевна .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Открытый урок по математике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       Тема Приёмы устных вычислений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                             вида    900 : 3  180 х 4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57200" y="221040"/>
            <a:ext cx="8228520" cy="378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9600">
                <a:solidFill>
                  <a:srgbClr val="000000"/>
                </a:solidFill>
                <a:latin typeface="Calibri"/>
              </a:rPr>
              <a:t>50х5=
5дес. Х 5 =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Arial"/>
              </a:rPr>
              <a:t>Брест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91" name="Рисунок 202"/>
          <p:cNvPicPr/>
          <p:nvPr/>
        </p:nvPicPr>
        <p:blipFill>
          <a:blip r:embed="rId3"/>
          <a:stretch>
            <a:fillRect/>
          </a:stretch>
        </p:blipFill>
        <p:spPr>
          <a:xfrm>
            <a:off x="3627000" y="548640"/>
            <a:ext cx="5086440" cy="387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" y="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475656" y="620688"/>
            <a:ext cx="7282792" cy="3561960"/>
          </a:xfrm>
        </p:spPr>
        <p:txBody>
          <a:bodyPr/>
          <a:lstStyle/>
          <a:p>
            <a:r>
              <a:rPr lang="ru-RU" sz="3600" dirty="0" smtClean="0"/>
              <a:t>В бою через каждые три метра немцы поставили 28 танков .Наши танки стояли через 6 метров .Сколько было советских танков 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21040"/>
            <a:ext cx="6922032" cy="3063944"/>
          </a:xfrm>
        </p:spPr>
        <p:txBody>
          <a:bodyPr/>
          <a:lstStyle/>
          <a:p>
            <a:r>
              <a:rPr lang="ru-RU" sz="4800" dirty="0" smtClean="0"/>
              <a:t>28 х 3 = 84 ( метра )</a:t>
            </a:r>
            <a:br>
              <a:rPr lang="ru-RU" sz="4800" dirty="0" smtClean="0"/>
            </a:br>
            <a:r>
              <a:rPr lang="ru-RU" sz="4800" dirty="0" smtClean="0"/>
              <a:t>84 : 6 = 14 ( танков 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804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2480" y="0"/>
            <a:ext cx="9276120" cy="695700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Arial"/>
              </a:rPr>
              <a:t>Новороссийск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00" name="Рисунок 200"/>
          <p:cNvPicPr/>
          <p:nvPr/>
        </p:nvPicPr>
        <p:blipFill>
          <a:blip r:embed="rId3"/>
          <a:stretch>
            <a:fillRect/>
          </a:stretch>
        </p:blipFill>
        <p:spPr>
          <a:xfrm>
            <a:off x="3780000" y="980640"/>
            <a:ext cx="499608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02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57200" y="221040"/>
            <a:ext cx="8228520" cy="3999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4" name="CustomShape 3"/>
          <p:cNvSpPr/>
          <p:nvPr/>
        </p:nvSpPr>
        <p:spPr>
          <a:xfrm>
            <a:off x="1979640" y="1196640"/>
            <a:ext cx="5544360" cy="2376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05" name="Line 4"/>
          <p:cNvSpPr/>
          <p:nvPr/>
        </p:nvSpPr>
        <p:spPr>
          <a:xfrm>
            <a:off x="1907640" y="1196640"/>
            <a:ext cx="5688360" cy="2376360"/>
          </a:xfrm>
          <a:prstGeom prst="line">
            <a:avLst/>
          </a:prstGeom>
          <a:ln w="25560">
            <a:solidFill>
              <a:srgbClr val="C0504D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07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B0F0"/>
                </a:solidFill>
                <a:latin typeface="Calibri"/>
              </a:rPr>
              <a:t>Равносторонний и равнобедренный
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5652000" y="1989000"/>
            <a:ext cx="2952000" cy="3384000"/>
          </a:xfrm>
          <a:prstGeom prst="triangle">
            <a:avLst>
              <a:gd name="adj" fmla="val 50416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10" name="CustomShape 4"/>
          <p:cNvSpPr/>
          <p:nvPr/>
        </p:nvSpPr>
        <p:spPr>
          <a:xfrm>
            <a:off x="3061440" y="1412640"/>
            <a:ext cx="2376000" cy="180000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60" y="1980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196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457200" y="221040"/>
            <a:ext cx="8228520" cy="3711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000000"/>
                </a:solidFill>
                <a:latin typeface="Calibri"/>
              </a:rPr>
              <a:t>900-(600-100):5=800
(900-600)-100:5=40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12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457200" y="221040"/>
            <a:ext cx="8228520" cy="399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8800" i="1">
                <a:solidFill>
                  <a:srgbClr val="0070C0"/>
                </a:solidFill>
                <a:latin typeface="Calibri"/>
              </a:rPr>
              <a:t>Спасибо за внимание !!!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40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Ленинград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s://im2-tub-ru.yandex.net/i?id=8107a06fecd530179e0023c227fb7aca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84768"/>
            <a:ext cx="5121832" cy="31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162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221040"/>
            <a:ext cx="8228520" cy="306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8800">
                <a:solidFill>
                  <a:srgbClr val="000000"/>
                </a:solidFill>
                <a:latin typeface="Calibri"/>
              </a:rPr>
              <a:t>39:3=
420:3=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193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026" name="Picture 2" descr="Общественно-политический карент муд - Форум района Строгино - Страница 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9217"/>
            <a:ext cx="6858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57200" y="22104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Одесса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Ролики из категории &quot;Война&quot; - Всё о войне и сражени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1"/>
            <a:ext cx="62646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757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20" y="-10080"/>
            <a:ext cx="9156960" cy="6867720"/>
          </a:xfrm>
          <a:prstGeom prst="rect">
            <a:avLst/>
          </a:prstGeom>
          <a:ln>
            <a:noFill/>
          </a:ln>
        </p:spPr>
      </p:pic>
      <p:sp>
        <p:nvSpPr>
          <p:cNvPr id="169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457200" y="221040"/>
            <a:ext cx="8228520" cy="385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3000">
                <a:solidFill>
                  <a:srgbClr val="000000"/>
                </a:solidFill>
                <a:latin typeface="Calibri"/>
              </a:rPr>
              <a:t>210-90</a:t>
            </a:r>
            <a:r>
              <a:rPr lang="ru-RU" sz="9600">
                <a:solidFill>
                  <a:srgbClr val="000000"/>
                </a:solidFill>
                <a:latin typeface="Calibri"/>
              </a:rPr>
              <a:t>=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81360"/>
            <a:ext cx="9252000" cy="6939000"/>
          </a:xfrm>
          <a:prstGeom prst="rect">
            <a:avLst/>
          </a:prstGeom>
          <a:ln>
            <a:noFill/>
          </a:ln>
        </p:spPr>
      </p:pic>
      <p:sp>
        <p:nvSpPr>
          <p:cNvPr id="172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221040"/>
            <a:ext cx="8228520" cy="457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9600">
                <a:solidFill>
                  <a:srgbClr val="000000"/>
                </a:solidFill>
                <a:latin typeface="Calibri"/>
              </a:rPr>
              <a:t>240-30=
240:30=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6920" y="-12240"/>
            <a:ext cx="9240840" cy="693036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457200" y="1604520"/>
            <a:ext cx="82285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221040"/>
            <a:ext cx="8228520" cy="162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8000">
                <a:solidFill>
                  <a:srgbClr val="000000"/>
                </a:solidFill>
                <a:latin typeface="Calibri"/>
              </a:rPr>
              <a:t>Физ. Минутка !</a:t>
            </a:r>
            <a:endParaRPr/>
          </a:p>
        </p:txBody>
      </p:sp>
      <p:pic>
        <p:nvPicPr>
          <p:cNvPr id="187" name="igor-sluckijj-za-pobedu-(mp3-you.ru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7452360" y="4869000"/>
            <a:ext cx="609120" cy="60912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140000" y="1571760"/>
            <a:ext cx="4603680" cy="300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9940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457200" y="261000"/>
            <a:ext cx="7346880" cy="100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990">
                <a:solidFill>
                  <a:srgbClr val="000000"/>
                </a:solidFill>
                <a:latin typeface="Times New Roman"/>
              </a:rPr>
              <a:t>Севастополь.</a:t>
            </a:r>
            <a:endParaRPr/>
          </a:p>
        </p:txBody>
      </p:sp>
      <p:pic>
        <p:nvPicPr>
          <p:cNvPr id="179" name="Рисунок 194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0" y="1090080"/>
            <a:ext cx="3312000" cy="284256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95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000" y="1090080"/>
            <a:ext cx="3793680" cy="451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88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Презентация PowerPoint</vt:lpstr>
      <vt:lpstr>Ленинград</vt:lpstr>
      <vt:lpstr>Презентация PowerPoint</vt:lpstr>
      <vt:lpstr>Презентация PowerPoint</vt:lpstr>
      <vt:lpstr>Одесса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х 3 = 84 ( метра ) 84 : 6 = 14 ( танков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Timoshenkova</dc:creator>
  <cp:lastModifiedBy>User</cp:lastModifiedBy>
  <cp:revision>4</cp:revision>
  <dcterms:modified xsi:type="dcterms:W3CDTF">2015-04-20T13:01:17Z</dcterms:modified>
</cp:coreProperties>
</file>