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87" r:id="rId4"/>
    <p:sldId id="288" r:id="rId5"/>
    <p:sldId id="285" r:id="rId6"/>
    <p:sldId id="284" r:id="rId7"/>
    <p:sldId id="276" r:id="rId8"/>
    <p:sldId id="291" r:id="rId9"/>
    <p:sldId id="261" r:id="rId10"/>
    <p:sldId id="262" r:id="rId11"/>
    <p:sldId id="263" r:id="rId12"/>
    <p:sldId id="264" r:id="rId13"/>
    <p:sldId id="265" r:id="rId14"/>
    <p:sldId id="294" r:id="rId15"/>
    <p:sldId id="292" r:id="rId16"/>
    <p:sldId id="293" r:id="rId17"/>
    <p:sldId id="268" r:id="rId18"/>
    <p:sldId id="271" r:id="rId19"/>
    <p:sldId id="272" r:id="rId20"/>
    <p:sldId id="273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74A"/>
    <a:srgbClr val="761C5C"/>
    <a:srgbClr val="A42895"/>
    <a:srgbClr val="631146"/>
    <a:srgbClr val="723A02"/>
    <a:srgbClr val="B95E03"/>
    <a:srgbClr val="9241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25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1DEF-380D-4D0C-BB96-46FF3C19E3B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D156-0947-491B-BDB2-7B3C5FEA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D156-0947-491B-BDB2-7B3C5FEA86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74-0817-4C74-AC95-8E8B67F68141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8F4474-0817-4C74-AC95-8E8B67F68141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FAE7C4-4378-43E8-A32C-0828E2A0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924104"/>
          </a:solidFill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smiles.gorod.eu/smile.119631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4;&#1087;&#1072;&#1089;&#1085;&#1086;&#1089;&#1090;&#1080;%20&#1076;&#1086;&#1084;&#1072;\&#1059;&#1088;&#1086;&#1082;%20+%20&#1055;&#1088;&#1077;&#1079;&#1077;&#1085;&#1090;&#1072;&#1094;&#1080;&#1103;\&#1055;&#1088;&#1077;&#1079;&#1077;&#1085;&#1090;&#1072;&#1094;&#1080;&#1103;\&#1085;&#1077;&#1078;&#1085;&#1086;&#1089;&#1090;&#1100;1.wa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929618" cy="392909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61C5C"/>
                </a:solidFill>
              </a:rPr>
              <a:t>Когда дом становится опасным</a:t>
            </a:r>
            <a:endParaRPr lang="ru-RU" sz="6600" b="1" dirty="0">
              <a:solidFill>
                <a:srgbClr val="761C5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6215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35716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6 L -0.84253 0.84005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253 0.84005 L 0.00799 0.02106 " pathEditMode="relative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85034 0.8294 " pathEditMode="relative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253 0.84005 L 0.00018 0.02106 " pathEditMode="relative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20191 -2.59259E-6 0.36632 0.19051 0.36632 0.42523 C 0.36632 0.65949 0.20191 0.85047 1.94444E-6 0.85047 C -0.20209 0.85047 -0.36615 0.65949 -0.36615 0.42523 C -0.36615 0.19051 -0.20209 -2.59259E-6 1.94444E-6 -2.59259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778E-17 C 0.20191 1.38778E-17 0.36632 0.19028 0.36632 0.42454 C 0.36632 0.6588 0.20191 0.84931 -8.33333E-7 0.84931 C -0.20191 0.84931 -0.36597 0.6588 -0.36597 0.42454 C -0.36597 0.19028 -0.20191 1.38778E-17 -8.33333E-7 1.38778E-17 Z " pathEditMode="relative" rAng="0" ptsTypes="fffff">
                                      <p:cBhvr>
                                        <p:cTn id="14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778E-17 C 0.20191 1.38778E-17 0.36632 0.19028 0.36632 0.42454 C 0.36632 0.6588 0.20191 0.84931 -8.33333E-7 0.84931 C -0.20191 0.84931 -0.36597 0.6588 -0.36597 0.42454 C -0.36597 0.19028 -0.20191 1.38778E-17 -8.33333E-7 1.38778E-17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778E-17 C 0.20191 1.38778E-17 0.36632 0.19028 0.36632 0.42454 C 0.36632 0.6588 0.20191 0.84931 -8.33333E-7 0.84931 C -0.20191 0.84931 -0.36597 0.6588 -0.36597 0.42454 C -0.36597 0.19028 -0.20191 1.38778E-17 -8.33333E-7 1.38778E-17 Z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C 2.5E-6 -0.16968 0.09566 -0.2993 0.21215 -0.2993 C 0.33229 -0.2993 0.42812 -0.16968 0.42812 -7.40741E-7 C 0.42812 0.16898 0.52396 0.29907 0.64409 0.29907 C 0.76059 0.29907 0.85642 0.16898 0.85642 -7.40741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2.5E-6 -0.172 0.09566 -0.30417 0.21215 -0.30417 C 0.33229 -0.30417 0.42812 -0.172 0.42812 4.81481E-6 C 0.42812 0.17222 0.52396 0.30486 0.64409 0.30486 C 0.76059 0.30486 0.85642 0.17222 0.85642 4.81481E-6 " pathEditMode="relative" rAng="0" ptsTypes="fffff">
                                      <p:cBhvr>
                                        <p:cTn id="1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2.5E-6 -0.172 0.09566 -0.30417 0.21215 -0.30417 C 0.33229 -0.30417 0.42812 -0.172 0.42812 4.81481E-6 C 0.42812 0.17222 0.52396 0.30486 0.64409 0.30486 C 0.76059 0.30486 0.85642 0.17222 0.85642 4.81481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2.5E-6 -0.172 0.09566 -0.30417 0.21215 -0.30417 C 0.33229 -0.30417 0.42812 -0.172 0.42812 4.81481E-6 C 0.42812 0.17222 0.52396 0.30486 0.64409 0.30486 C 0.76059 0.30486 0.85642 0.17222 0.85642 4.81481E-6 " pathEditMode="relative" rAng="0" ptsTypes="fffff">
                                      <p:cBhvr>
                                        <p:cTn id="23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2871 C 2.77556E-17 0.01505 0.07118 -0.07731 0.15868 -0.07731 L 0.52535 -0.07731 C 0.61285 -0.07731 0.6842 0.01505 0.6842 0.12871 L 0.6842 0.59769 C 0.6842 0.71181 0.61285 0.80764 0.52535 0.80764 L 0.15868 0.80764 C 0.07118 0.80764 2.77556E-17 0.71181 2.77556E-17 0.59769 Z " pathEditMode="relative" rAng="0" ptsTypes="fFfFfFff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2871 C 2.77556E-17 0.01505 0.07205 -0.07731 0.16042 -0.07731 L 0.5316 -0.07731 C 0.61997 -0.07731 0.69219 0.01505 0.69219 0.12871 L 0.69219 0.59769 C 0.69219 0.71181 0.61997 0.80764 0.5316 0.80764 L 0.16042 0.80764 C 0.07205 0.80764 2.77556E-17 0.71181 2.77556E-17 0.59769 Z " pathEditMode="relative" rAng="0" ptsTypes="fFfFfFff">
                                      <p:cBhvr>
                                        <p:cTn id="1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3102 C 2.77556E-17 0.01621 0.07118 -0.07731 0.15868 -0.07731 L 0.52535 -0.07731 C 0.61285 -0.07731 0.6842 0.01621 0.6842 0.13102 L 0.6842 0.60556 C 0.6842 0.72107 0.61285 0.81806 0.52535 0.81806 L 0.15868 0.81806 C 0.07118 0.81806 2.77556E-17 0.72107 2.77556E-17 0.60556 Z " pathEditMode="relative" rAng="0" ptsTypes="fFfFfFff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3102 C 2.77556E-17 0.01621 0.07205 -0.07731 0.16042 -0.07731 L 0.5316 -0.07731 C 0.61997 -0.07731 0.69219 0.01621 0.69219 0.13102 L 0.69219 0.60556 C 0.69219 0.72107 0.61997 0.81806 0.5316 0.81806 L 0.16042 0.81806 C 0.07205 0.81806 2.77556E-17 0.72107 2.77556E-17 0.60556 Z " pathEditMode="relative" rAng="0" ptsTypes="fFfFfFff">
                                      <p:cBhvr>
                                        <p:cTn id="23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2871 C 2.77556E-17 0.01505 0.07205 -0.07731 0.16042 -0.07731 L 0.5316 -0.07731 C 0.61997 -0.07731 0.69219 0.01505 0.69219 0.12871 L 0.69219 0.59769 C 0.69219 0.71181 0.61997 0.80764 0.5316 0.80764 L 0.16042 0.80764 C 0.07205 0.80764 2.77556E-17 0.71181 2.77556E-17 0.59769 Z " pathEditMode="relative" rAng="0" ptsTypes="fFfFfFff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12871 C 2.77556E-17 0.01505 0.07118 -0.07731 0.15868 -0.07731 L 0.52535 -0.07731 C 0.61285 -0.07731 0.6842 0.01505 0.6842 0.12871 L 0.6842 0.59769 C 0.6842 0.71181 0.61285 0.80764 0.52535 0.80764 L 0.15868 0.80764 C 0.07118 0.80764 2.77556E-17 0.71181 2.77556E-17 0.59769 Z " pathEditMode="relative" rAng="0" ptsTypes="fFfFfFff">
                                      <p:cBhvr>
                                        <p:cTn id="31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ЕРЕМ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ТЕРЕ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47863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57290" y="5500702"/>
            <a:ext cx="6544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аш дом является крепостью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или опасностью?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S830247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928926" y="2500306"/>
            <a:ext cx="2714644" cy="185719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" name="Picture 7" descr="HH008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14290"/>
            <a:ext cx="2403367" cy="285752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12" descr="S83024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2537250" cy="222092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9" descr="HH0088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2568197" cy="238619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" name="Picture 17" descr="S83024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4424" y="285728"/>
            <a:ext cx="3090871" cy="242889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Picture 4" descr="HH0091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572008"/>
            <a:ext cx="2830449" cy="214311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Picture 49" descr="HH00907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14290"/>
            <a:ext cx="2711472" cy="213074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8131E-6 L -0.20469 -0.089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7457E-6 L -0.37031 -0.471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8261E-6 L -0.14358 0.497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357430"/>
            <a:ext cx="6786611" cy="12003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8302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28788" cy="15128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5" name="Picture 5" descr="S8302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49725"/>
            <a:ext cx="1657350" cy="15843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7" name="Picture 7" descr="HH0090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05038"/>
            <a:ext cx="1738313" cy="173196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79838" y="47625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51275" y="476250"/>
            <a:ext cx="453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76600" y="1341438"/>
            <a:ext cx="50403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Передавать ручкой вперёд.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Мыть или обтирать голыми руками.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Ножом пользоваться под присмотром взрослых.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Во время пользования предмета, размахивать руками.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419475" y="1412875"/>
            <a:ext cx="4319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492500" y="2781300"/>
            <a:ext cx="3959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286116" y="1214423"/>
            <a:ext cx="4714908" cy="7858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214678" y="3000372"/>
            <a:ext cx="4608512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37288"/>
            <a:ext cx="720725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8" grpId="0" animBg="1"/>
      <p:bldP spid="153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8302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160588" cy="23764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7413" name="Picture 5" descr="S8302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89363"/>
            <a:ext cx="2232025" cy="237648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995738" y="620713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24300" y="1557338"/>
            <a:ext cx="46085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Лекарства принимать по назначению врача.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Разноцветные таблетки – это не всегда витамины.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Пробовать на вкус любую красивую жидкость</a:t>
            </a:r>
            <a:r>
              <a:rPr lang="ru-RU" sz="2800" dirty="0" smtClean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 smtClean="0"/>
              <a:t>Моющие средства использовать согласно инструкции.</a:t>
            </a:r>
            <a:endParaRPr lang="ru-RU" sz="2800" dirty="0"/>
          </a:p>
          <a:p>
            <a:pPr marL="342900" indent="-342900"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786182" y="1500174"/>
            <a:ext cx="4537075" cy="1008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786182" y="2643182"/>
            <a:ext cx="4537075" cy="935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71868" y="4714884"/>
            <a:ext cx="4537075" cy="15716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H0089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2303462" cy="39608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51275" y="476250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63938" y="1628775"/>
            <a:ext cx="4464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Использовать включенный газ, как способ согреться.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Не пытаться самостоятельно отремонтировать неполадки в плите.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/>
              <a:t>Не оставлять без присмотра посуду на включенной плите.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563938" y="3141663"/>
            <a:ext cx="3673475" cy="17287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563938" y="5157788"/>
            <a:ext cx="3960812" cy="1223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Всем, всем добрый день! </a:t>
            </a:r>
            <a:br>
              <a:rPr lang="ru-RU" sz="4800" b="1" dirty="0" smtClean="0"/>
            </a:br>
            <a:r>
              <a:rPr lang="ru-RU" sz="4800" b="1" dirty="0" smtClean="0"/>
              <a:t>Прочь с дороги наша лень! </a:t>
            </a:r>
            <a:br>
              <a:rPr lang="ru-RU" sz="4800" b="1" dirty="0" smtClean="0"/>
            </a:br>
            <a:r>
              <a:rPr lang="ru-RU" sz="4800" b="1" dirty="0" smtClean="0"/>
              <a:t>Не мешай трудиться,</a:t>
            </a:r>
            <a:br>
              <a:rPr lang="ru-RU" sz="4800" b="1" dirty="0" smtClean="0"/>
            </a:br>
            <a:r>
              <a:rPr lang="ru-RU" sz="4800" b="1" dirty="0" smtClean="0"/>
              <a:t>Не мешай учиться!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H009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1328738" cy="15113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3" name="Picture 7" descr="HH0094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81525"/>
            <a:ext cx="1409700" cy="13192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4" name="Picture 8" descr="HH0088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1427163" cy="14938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48038" y="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Как пользоваться?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24075" y="1052513"/>
            <a:ext cx="6551613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Не пользоваться прибором с оголенным проводом.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Электроприборы выключать из розетки при уходе из дома. (кроме холодильника)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Пытаться самим отремонтировать неисправные приборы.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Горячий утюг ставить на «подошву».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Влажными руками не прикасаться к электроприборам.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195513" y="1000108"/>
            <a:ext cx="5761037" cy="9890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071671" y="2133600"/>
            <a:ext cx="6643734" cy="1366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071670" y="5286388"/>
            <a:ext cx="6408738" cy="935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453188"/>
            <a:ext cx="792163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 animBg="1"/>
      <p:bldP spid="194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3116"/>
            <a:ext cx="56436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Я знаю … 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Я умею…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Я научился…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642918"/>
            <a:ext cx="5405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002060"/>
                </a:solidFill>
              </a:rPr>
              <a:t>Продолжи фразу</a:t>
            </a:r>
            <a:endParaRPr lang="ru-RU" sz="5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1357298"/>
            <a:ext cx="7072330" cy="255454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Благодарю</a:t>
            </a:r>
          </a:p>
          <a:p>
            <a:pPr algn="ctr"/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  внимание!</a:t>
            </a:r>
            <a:endParaRPr lang="ru-RU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12" descr="http://s15.rimg.info/8ed46eaeebfbdaa9807323e5c8b8e6d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762944" cy="43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 (2)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4314" y="214313"/>
            <a:ext cx="3333396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ozarniki_zal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00438"/>
            <a:ext cx="3713963" cy="31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ga_lghtlf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000264" cy="30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5 (2)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4372613" y="214290"/>
            <a:ext cx="43427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ожа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191016" cy="3143262"/>
          </a:xfrm>
          <a:prstGeom prst="rect">
            <a:avLst/>
          </a:prstGeom>
          <a:noFill/>
        </p:spPr>
      </p:pic>
      <p:pic>
        <p:nvPicPr>
          <p:cNvPr id="5" name="Picture 4" descr="огонь в пе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5562" y="571480"/>
            <a:ext cx="4159212" cy="2714644"/>
          </a:xfrm>
          <a:prstGeom prst="rect">
            <a:avLst/>
          </a:prstGeom>
          <a:noFill/>
        </p:spPr>
      </p:pic>
      <p:pic>
        <p:nvPicPr>
          <p:cNvPr id="6" name="Picture 4" descr="пожар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571480"/>
            <a:ext cx="4190037" cy="2714644"/>
          </a:xfrm>
          <a:prstGeom prst="rect">
            <a:avLst/>
          </a:prstGeom>
          <a:noFill/>
        </p:spPr>
      </p:pic>
      <p:pic>
        <p:nvPicPr>
          <p:cNvPr id="7" name="Picture 5" descr="пож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3500165"/>
            <a:ext cx="4143404" cy="314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2fae67e5aa222993df1a3c161023fa9c-11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41525" cy="3071834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cadd23a0049950156827529329ac5562-6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300567" cy="3000396"/>
          </a:xfrm>
          <a:prstGeom prst="rect">
            <a:avLst/>
          </a:prstGeom>
          <a:noFill/>
        </p:spPr>
      </p:pic>
      <p:pic>
        <p:nvPicPr>
          <p:cNvPr id="1032" name="Picture 8" descr="http://im1-tub-ru.yandex.net/i?id=9b050528450432e76333c0710d1ff890-91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28"/>
            <a:ext cx="4357718" cy="3161132"/>
          </a:xfrm>
          <a:prstGeom prst="rect">
            <a:avLst/>
          </a:prstGeom>
          <a:noFill/>
        </p:spPr>
      </p:pic>
      <p:pic>
        <p:nvPicPr>
          <p:cNvPr id="1038" name="Picture 14" descr="http://im1-tub-ru.yandex.net/i?id=657aec7e5e9d9c7ca1b3a1cf0de195cb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566" y="214290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ариса Владимировна\Downloads\рукович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378621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ариса Владимировна\Downloads\Бианк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357422" cy="3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риса Владимировна\Downloads\Толстой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58"/>
            <a:ext cx="3429024" cy="28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7429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Русская народная сказка «Теремок»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Русская народная сказка «</a:t>
            </a:r>
            <a:r>
              <a:rPr lang="ru-RU" sz="3200" b="1" dirty="0" err="1" smtClean="0">
                <a:solidFill>
                  <a:srgbClr val="002060"/>
                </a:solidFill>
              </a:rPr>
              <a:t>Руковичка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В. В. Бианки «Теремок»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А. Толстой «Теремок»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ЕРЕМ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ТЕРЕ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0070" y="1857364"/>
            <a:ext cx="7246705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Физминутка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для глаз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нежность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24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83472 0.81898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473 0.81898 L 0.00799 0.01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" y="-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041 L 0.83473 0.818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472 0.81898 L 0.00799 0.021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бочки и город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Бабочки и город</Template>
  <TotalTime>0</TotalTime>
  <Words>193</Words>
  <Application>Microsoft Office PowerPoint</Application>
  <PresentationFormat>Экран (4:3)</PresentationFormat>
  <Paragraphs>38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Бабочки и город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2012-11-12T13:06:54Z</dcterms:created>
  <dcterms:modified xsi:type="dcterms:W3CDTF">2015-02-18T05:00:27Z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TC103626511049</vt:lpwstr>
  </property>
</Properties>
</file>