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67" r:id="rId4"/>
    <p:sldId id="265" r:id="rId5"/>
    <p:sldId id="262" r:id="rId6"/>
    <p:sldId id="263" r:id="rId7"/>
    <p:sldId id="270" r:id="rId8"/>
    <p:sldId id="269" r:id="rId9"/>
    <p:sldId id="266" r:id="rId10"/>
    <p:sldId id="264" r:id="rId11"/>
    <p:sldId id="268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97BD-B376-4050-88D0-8AAD061F4A65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D46F-79F0-484D-8632-FF6B908E0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96BD-A3F7-4185-AB94-6FAE84BF2C85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CE199-C47D-409B-8FE9-F369EB959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A65A-20D2-431B-9361-6E620711C9C8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54F9-40C5-4209-8DCB-8D4CC29FC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2A7E3-D3A4-4E78-9E69-F17CC9830C99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E5B1-8399-4F16-AE15-A8DC25CDC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ACC9-9EDE-409D-99BC-4EA09BA6A31B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A80B-B51F-4CBA-96F3-A4B4D41CC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3476-468C-4E3C-B0D3-238349098FDE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AC76-A4DE-4F61-84C3-46543EE48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B7310-6C58-465F-AA2E-146653372BCC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CF44-8EEF-425B-BC03-3EF452D77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CA7D-B8ED-423D-8964-D230A7740F60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6A8F-8045-4C16-AABB-A07633D04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8CBFF-D913-4E94-A8A5-05797C141E5F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36C0-8191-4D42-ADC3-35D357733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338A-8940-47D6-82E3-A1DE7026C472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A3980-A0F9-41DC-A3EA-B645578CF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70F8-04E6-4BD1-B754-6802F80EA0A2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3171-9DC6-4E1B-AC20-47D96E5A4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05B68D-B86E-413F-B9A5-E6FC0FE4F391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F2433-5689-4384-8F1D-D230CEA00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2.wav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403350" y="5516563"/>
            <a:ext cx="6553200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731536" y="1844675"/>
            <a:ext cx="7465506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«Третий лишний»</a:t>
            </a:r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23850" y="260350"/>
            <a:ext cx="360363" cy="504825"/>
          </a:xfrm>
          <a:prstGeom prst="actionButton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23554" name="Рисунок 2" descr="03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18748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1236629715_vegetables4.jp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636838"/>
            <a:ext cx="2414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0_87f25_16a9973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41525"/>
            <a:ext cx="18510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24578" name="Рисунок 2" descr="0010-033-JUbka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060575"/>
            <a:ext cx="11318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0006-007-Kombinezon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16113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 descr="65366783_023240179_yapfiles.ru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133600"/>
            <a:ext cx="1543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87058" y="1844675"/>
            <a:ext cx="45544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b="1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5661025"/>
            <a:ext cx="28082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 b="1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sp>
        <p:nvSpPr>
          <p:cNvPr id="3" name="Прямо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088" y="2565400"/>
            <a:ext cx="1800225" cy="1223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563938" y="2276475"/>
            <a:ext cx="1800225" cy="16573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156325" y="2133600"/>
            <a:ext cx="1800225" cy="16557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6386" name="Рисунок 2" descr="ZEBRAclipart1.gif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71738"/>
            <a:ext cx="1655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3" descr="klipart_animals_222033.jpe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3764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kun2.gif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2276475"/>
            <a:ext cx="18002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7410" name="Рисунок 2" descr="1248980824_veg049-1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133600"/>
            <a:ext cx="17986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 descr="0_576a1_43a63762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276475"/>
            <a:ext cx="19542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0_5a184_2af6b32e_L (1)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2276475"/>
            <a:ext cx="1806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8434" name="Рисунок 5" descr="0_6c416_777f948c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6" descr="0b146d2fe9b79918fb058bc338a950b8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060575"/>
            <a:ext cx="19796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 descr="0_7d62e_3e076044_orig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2349500"/>
            <a:ext cx="2811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9458" name="Рисунок 2" descr="0_76412_9b5077a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276475"/>
            <a:ext cx="13303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 descr="0_59be0_3bab6f38_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24209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x_b181bd76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133600"/>
            <a:ext cx="2159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20482" name="Рисунок 2" descr="hockey-stick-hi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884">
            <a:off x="3525838" y="2038350"/>
            <a:ext cx="22129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1" r="23001"/>
          <a:stretch>
            <a:fillRect/>
          </a:stretch>
        </p:blipFill>
        <p:spPr bwMode="auto">
          <a:xfrm>
            <a:off x="5867400" y="404813"/>
            <a:ext cx="936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13"/>
          <a:stretch>
            <a:fillRect/>
          </a:stretch>
        </p:blipFill>
        <p:spPr bwMode="auto">
          <a:xfrm>
            <a:off x="2339975" y="476250"/>
            <a:ext cx="64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21506" name="Рисунок 3" descr="0_64f96_9692c449_L (1)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205038"/>
            <a:ext cx="20161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 descr="dc701436b9b3.pn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2420938"/>
            <a:ext cx="15113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7" descr="1179615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2708275"/>
            <a:ext cx="18494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22530" name="Рисунок 2" descr="0_5328f_72dea99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844675"/>
            <a:ext cx="1676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 descr="0_723fa_9395630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060575"/>
            <a:ext cx="2159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0_6c416_777f948c_XL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Вовка</cp:lastModifiedBy>
  <cp:revision>21</cp:revision>
  <dcterms:created xsi:type="dcterms:W3CDTF">2012-09-01T16:29:40Z</dcterms:created>
  <dcterms:modified xsi:type="dcterms:W3CDTF">2015-10-12T11:45:49Z</dcterms:modified>
</cp:coreProperties>
</file>