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5E9B-D316-4A7E-A4EB-0DF602FCB1E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0EE5-D12A-4560-A83E-776F48335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00043"/>
            <a:ext cx="77867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ПРЕЗЕНТАЦИЯ 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ПО 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ЛЕКСИЧЕСКОЙ  ТЕМЕ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 «</a:t>
            </a:r>
            <a:r>
              <a:rPr lang="ru-RU" sz="2800" b="1" i="1" dirty="0" smtClean="0">
                <a:solidFill>
                  <a:srgbClr val="0070C0"/>
                </a:solidFill>
              </a:rPr>
              <a:t>ПРОДУКТЫ  ПИТАНИЯ»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Учитель-логопед </a:t>
            </a:r>
            <a:r>
              <a:rPr lang="ru-RU" sz="2000" b="1" i="1" dirty="0" smtClean="0">
                <a:solidFill>
                  <a:srgbClr val="0070C0"/>
                </a:solidFill>
              </a:rPr>
              <a:t>МБДОУ № 22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Скрипникова</a:t>
            </a:r>
            <a:r>
              <a:rPr lang="ru-RU" sz="2000" b="1" i="1" dirty="0" smtClean="0">
                <a:solidFill>
                  <a:srgbClr val="0070C0"/>
                </a:solidFill>
              </a:rPr>
              <a:t> Т.В.</a:t>
            </a:r>
          </a:p>
          <a:p>
            <a:pPr algn="ctr"/>
            <a:endParaRPr lang="ru-RU" sz="28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000108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ЛЕКСИЧЕСКАЯ   ТЕМА   «ПРОДУКТЫ </a:t>
            </a:r>
            <a:r>
              <a:rPr lang="ru-RU" sz="2800" b="1" i="1" dirty="0">
                <a:solidFill>
                  <a:srgbClr val="0070C0"/>
                </a:solidFill>
              </a:rPr>
              <a:t>ПИТАНИЯ»                                   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endParaRPr lang="ru-RU" sz="2800" b="1" i="1" dirty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Рекомендуется</a:t>
            </a:r>
            <a:r>
              <a:rPr lang="ru-RU" sz="2800" b="1" i="1" dirty="0">
                <a:solidFill>
                  <a:srgbClr val="0070C0"/>
                </a:solidFill>
              </a:rPr>
              <a:t>: провести беседу о том, для чего нужны продукты питания, их названия; из чего они сделаны; что из них можно приготовить; где их хранят (молочные, мясные, рыбные, овощные, хлебобулочные, фруктовые); где их продают; закрепить в речи слова: пища, повар, блюдо, завтрак, обед, полдник, ужин; печь, пробовать, наливать, варить и т.д.	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Проблемные вопросы:                                                       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  Как </a:t>
            </a:r>
            <a:r>
              <a:rPr lang="ru-RU" sz="2000" b="1" i="1" dirty="0">
                <a:solidFill>
                  <a:srgbClr val="0070C0"/>
                </a:solidFill>
              </a:rPr>
              <a:t>надолго сохранить продукты?                                               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 Почему </a:t>
            </a:r>
            <a:r>
              <a:rPr lang="ru-RU" sz="2000" b="1" i="1" dirty="0">
                <a:solidFill>
                  <a:srgbClr val="0070C0"/>
                </a:solidFill>
              </a:rPr>
              <a:t>так называют: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яичница, </a:t>
            </a:r>
            <a:r>
              <a:rPr lang="ru-RU" sz="2000" b="1" i="1" dirty="0" smtClean="0">
                <a:solidFill>
                  <a:srgbClr val="0070C0"/>
                </a:solidFill>
              </a:rPr>
              <a:t>мороженое,  пекарь, продавец.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Август, 2012 Скажи мне к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071966" cy="2466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качать Картинка мороженое для детей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14686"/>
            <a:ext cx="3786214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риглашаю продавца. . Работа в России, вакансии, резюме, поиск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48" y="2285992"/>
            <a:ext cx="3857652" cy="24622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alphaDictionary * Dr. Goodword's Word Wizard Club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143380"/>
            <a:ext cx="421484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Игра «Скажи наоборот» - упражнение в подборе слов-антонимов.								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Чай  горячий </a:t>
            </a:r>
            <a:r>
              <a:rPr lang="ru-RU" sz="2000" b="1" i="1" dirty="0">
                <a:solidFill>
                  <a:srgbClr val="0070C0"/>
                </a:solidFill>
              </a:rPr>
              <a:t>– мороженое … (холодное);	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сахар </a:t>
            </a:r>
            <a:r>
              <a:rPr lang="ru-RU" sz="2000" b="1" i="1" dirty="0">
                <a:solidFill>
                  <a:srgbClr val="0070C0"/>
                </a:solidFill>
              </a:rPr>
              <a:t>сладкий – перец … (горький);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молоко </a:t>
            </a:r>
            <a:r>
              <a:rPr lang="ru-RU" sz="2000" b="1" i="1" dirty="0">
                <a:solidFill>
                  <a:srgbClr val="0070C0"/>
                </a:solidFill>
              </a:rPr>
              <a:t>жидкое – сметана … (густая);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булочки мягкие </a:t>
            </a:r>
            <a:r>
              <a:rPr lang="ru-RU" sz="2000" b="1" i="1" dirty="0">
                <a:solidFill>
                  <a:srgbClr val="0070C0"/>
                </a:solidFill>
              </a:rPr>
              <a:t>– </a:t>
            </a:r>
            <a:r>
              <a:rPr lang="ru-RU" sz="2000" b="1" i="1" dirty="0" smtClean="0">
                <a:solidFill>
                  <a:srgbClr val="0070C0"/>
                </a:solidFill>
              </a:rPr>
              <a:t>сухарики </a:t>
            </a:r>
            <a:r>
              <a:rPr lang="ru-RU" sz="2000" b="1" i="1" dirty="0">
                <a:solidFill>
                  <a:srgbClr val="0070C0"/>
                </a:solidFill>
              </a:rPr>
              <a:t>… (</a:t>
            </a:r>
            <a:r>
              <a:rPr lang="ru-RU" sz="2000" b="1" i="1" dirty="0" smtClean="0">
                <a:solidFill>
                  <a:srgbClr val="0070C0"/>
                </a:solidFill>
              </a:rPr>
              <a:t>твердые);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хлеб свежий </a:t>
            </a:r>
            <a:r>
              <a:rPr lang="ru-RU" sz="2000" b="1" i="1" dirty="0">
                <a:solidFill>
                  <a:srgbClr val="0070C0"/>
                </a:solidFill>
              </a:rPr>
              <a:t>- </a:t>
            </a:r>
            <a:r>
              <a:rPr lang="ru-RU" sz="2000" b="1" i="1" dirty="0" smtClean="0">
                <a:solidFill>
                  <a:srgbClr val="0070C0"/>
                </a:solidFill>
              </a:rPr>
              <a:t> хлеб   … </a:t>
            </a:r>
            <a:r>
              <a:rPr lang="ru-RU" sz="2000" b="1" i="1" dirty="0">
                <a:solidFill>
                  <a:srgbClr val="0070C0"/>
                </a:solidFill>
              </a:rPr>
              <a:t>(черствый).	</a:t>
            </a:r>
            <a:r>
              <a:rPr lang="ru-RU" dirty="0"/>
              <a:t>	</a:t>
            </a:r>
          </a:p>
        </p:txBody>
      </p:sp>
      <p:pic>
        <p:nvPicPr>
          <p:cNvPr id="8" name="Рисунок 7" descr="Народные средства для иммунитета Семья и ребе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1000132" cy="89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артинки мороженое / Еда и напитки / Pinme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928670"/>
            <a:ext cx="93345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Goldteam форумы Форум Invision Power Boar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00240"/>
            <a:ext cx="1285884" cy="84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&quot;Лучик света&quot; - Рубрика Наше здоровье. . Фитотерапия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000240"/>
            <a:ext cx="1357322" cy="881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Вкусные булочки с сахаром &quot; РЕЦЕПТЫ С ФОТО! . Кулинарные рецепты на любой вкус. . Вкусные и красивые рецепты первых и основных 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429132"/>
            <a:ext cx="1643074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content.foto.mail.ru/mail/thewaytobe/_answers/i-3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429132"/>
            <a:ext cx="178595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ХЛЕБ ДАРНИЦКИЙ 700Г ХЛЕБЗАВОД 5 Г. ТАМБ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5643578"/>
            <a:ext cx="1714512" cy="895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Скачать Молоко картинки для детей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2928934"/>
            <a:ext cx="1585917" cy="119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ПадениеЦЕН. Сметана 20% Караваево.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3000372"/>
            <a:ext cx="1476375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214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Игра «Из чего – какой?» - образование относительных прилагательных.			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Фарш </a:t>
            </a:r>
            <a:r>
              <a:rPr lang="ru-RU" sz="2000" b="1" i="1" dirty="0">
                <a:solidFill>
                  <a:srgbClr val="0070C0"/>
                </a:solidFill>
              </a:rPr>
              <a:t>из мяса – мясной фарш,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бульон </a:t>
            </a:r>
            <a:r>
              <a:rPr lang="ru-RU" sz="2000" b="1" i="1" dirty="0">
                <a:solidFill>
                  <a:srgbClr val="0070C0"/>
                </a:solidFill>
              </a:rPr>
              <a:t>из курицы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сироп </a:t>
            </a:r>
            <a:r>
              <a:rPr lang="ru-RU" sz="2000" b="1" i="1" dirty="0">
                <a:solidFill>
                  <a:srgbClr val="0070C0"/>
                </a:solidFill>
              </a:rPr>
              <a:t>из сахара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печенье </a:t>
            </a:r>
            <a:r>
              <a:rPr lang="ru-RU" sz="2000" b="1" i="1" dirty="0">
                <a:solidFill>
                  <a:srgbClr val="0070C0"/>
                </a:solidFill>
              </a:rPr>
              <a:t>из творога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суп </a:t>
            </a:r>
            <a:r>
              <a:rPr lang="ru-RU" sz="2000" b="1" i="1" dirty="0">
                <a:solidFill>
                  <a:srgbClr val="0070C0"/>
                </a:solidFill>
              </a:rPr>
              <a:t>из овощей - …,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суп </a:t>
            </a:r>
            <a:r>
              <a:rPr lang="ru-RU" sz="2000" b="1" i="1" dirty="0">
                <a:solidFill>
                  <a:srgbClr val="0070C0"/>
                </a:solidFill>
              </a:rPr>
              <a:t>из грибов - …, </a:t>
            </a:r>
            <a:endParaRPr lang="ru-RU" sz="2000" b="1" i="1" dirty="0" smtClean="0">
              <a:solidFill>
                <a:srgbClr val="0070C0"/>
              </a:solidFill>
            </a:endParaRPr>
          </a:p>
        </p:txBody>
      </p:sp>
      <p:pic>
        <p:nvPicPr>
          <p:cNvPr id="17" name="Рисунок 16" descr="Слоеный пирог с мясом быстрого приготовле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93339" y="535761"/>
            <a:ext cx="135732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Куриный бульон - польза или вред - полезные советы и рецепт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000264" cy="1381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Общие вопросы по игре Страница 398 Форум Игрового клуба ZZim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643182"/>
            <a:ext cx="2143140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Выпечка Рецепты вкусно и быстро Pag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500438"/>
            <a:ext cx="2143140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Горячие новинки: рыбный суп с филе телапии и овощами - Кие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572008"/>
            <a:ext cx="2071702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Все о борщах - - Значение первых блюд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214950"/>
            <a:ext cx="2071702" cy="142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85795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Игра «Из чего – какой?» - образование относительных прилагательных.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857364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котлеты из рыбы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каша </a:t>
            </a:r>
            <a:r>
              <a:rPr lang="ru-RU" sz="2000" b="1" i="1" dirty="0" smtClean="0">
                <a:solidFill>
                  <a:srgbClr val="0070C0"/>
                </a:solidFill>
              </a:rPr>
              <a:t>из гречки - …,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пюре </a:t>
            </a:r>
            <a:r>
              <a:rPr lang="ru-RU" sz="2000" b="1" i="1" dirty="0" smtClean="0">
                <a:solidFill>
                  <a:srgbClr val="0070C0"/>
                </a:solidFill>
              </a:rPr>
              <a:t>из картофеля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каша </a:t>
            </a:r>
            <a:r>
              <a:rPr lang="ru-RU" sz="2000" b="1" i="1" dirty="0" smtClean="0">
                <a:solidFill>
                  <a:srgbClr val="0070C0"/>
                </a:solidFill>
              </a:rPr>
              <a:t>из пшена - …, 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пирог </a:t>
            </a:r>
            <a:r>
              <a:rPr lang="ru-RU" sz="2000" b="1" i="1" dirty="0" smtClean="0">
                <a:solidFill>
                  <a:srgbClr val="0070C0"/>
                </a:solidFill>
              </a:rPr>
              <a:t>из капусты - … и т.д.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Мясные котлеты с отрубями &quot; Кулинарные рецепты с фото на ЯПовар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0"/>
            <a:ext cx="2357454" cy="1466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Гречневая каша из поджаренной крупы с маслом &quot; Интересные кулинарные рецепты 2014! . Рецепты салатов с фотографиями. . Рецепты д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428868"/>
            <a:ext cx="2428892" cy="1371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Воздушное картофельное пюре с яйцом - вкус из детств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214686"/>
            <a:ext cx="2143140" cy="1400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Каша из пшена рецепт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143380"/>
            <a:ext cx="2357454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Пирог из капусты&amp;laquo;Ленивец&amp;;raquo;Сохранит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143512"/>
            <a:ext cx="2214578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857232"/>
            <a:ext cx="4643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Игра «Помоги Незнайке, найди </a:t>
            </a:r>
            <a:r>
              <a:rPr lang="ru-RU" sz="2400" b="1" i="1" dirty="0">
                <a:solidFill>
                  <a:srgbClr val="0070C0"/>
                </a:solidFill>
              </a:rPr>
              <a:t>ошибку» - развитие слухового внимания.                       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 пеку </a:t>
            </a:r>
            <a:r>
              <a:rPr lang="ru-RU" sz="2400" b="1" i="1" dirty="0">
                <a:solidFill>
                  <a:srgbClr val="0070C0"/>
                </a:solidFill>
              </a:rPr>
              <a:t>чай и кипячу блины.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ем сок и пью суп.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жарю крем и взбиваю картошку.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варю котлеты и жарю суп.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Я </a:t>
            </a:r>
            <a:r>
              <a:rPr lang="ru-RU" sz="2400" b="1" i="1" dirty="0">
                <a:solidFill>
                  <a:srgbClr val="0070C0"/>
                </a:solidFill>
              </a:rPr>
              <a:t>пью торт и ем компот.</a:t>
            </a:r>
            <a:r>
              <a:rPr lang="ru-RU" sz="2000" b="1" i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6" name="Рисунок 5" descr="Скачать Картинка незнайка для детей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71479"/>
            <a:ext cx="835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Игра «Для чего нужен предмет?» - употребление в речи предлога для. Взрослый с ребенком выясняют, для чего нужны следующие предметы: холодильник, мясорубка, соковыжималка, овощерезка, хлеборезка, солонка, супница, чайник, кофейник, сухарница, сахарница, салатница, </a:t>
            </a:r>
            <a:r>
              <a:rPr lang="ru-RU" sz="2000" b="1" i="1" dirty="0" smtClean="0">
                <a:solidFill>
                  <a:srgbClr val="0070C0"/>
                </a:solidFill>
              </a:rPr>
              <a:t>селедочница</a:t>
            </a:r>
            <a:r>
              <a:rPr lang="ru-RU" sz="2000" b="1" i="1" dirty="0">
                <a:solidFill>
                  <a:srgbClr val="0070C0"/>
                </a:solidFill>
              </a:rPr>
              <a:t>, перечница.	</a:t>
            </a:r>
          </a:p>
        </p:txBody>
      </p:sp>
      <p:pic>
        <p:nvPicPr>
          <p:cNvPr id="6" name="Рисунок 5" descr="Солонка Из-Омска ВКонтакте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1704975" cy="126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иний полупрозрачный салатник Ice, 3л / Салатники и фруктовницы Ice - свежие идеи Вашего стола от BEROSSI, от 9 грн / Акции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928802"/>
            <a:ext cx="1552575" cy="12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овары - Ножи для мяса - Товары личного и семейного пользова…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357562"/>
            <a:ext cx="2014546" cy="135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 - купить Bodum в интернет магазинах www.e5.ru - заказать с доставкой в Санкт-Петербурге и Москве, в России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071678"/>
            <a:ext cx="1628780" cy="17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суда из фарфора, керамики, фаянса - Блюда, селедочницы, сухарницы - Селедочница 250мм РЫБЫ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ир посуды в Омске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43116"/>
            <a:ext cx="16478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нспект занятия по развитию речи. . Образовательная область &quot;Коммуникация&quot; &quot;В гостях у Медвежонка&quot; Муниципальное бюджетное дошк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63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упница 'Ирисы', с половником, 2,6 л купить в розницу и оптом в интернет магазине в Ростове на Дону, продажа с доставкой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33900"/>
            <a:ext cx="2714643" cy="22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аталог Мясорубки от магазина EverySeason - Интернет-магазин EverySeason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1781175" cy="1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Холодильник Liebherr CBNesf 3913 - купить в Киеве, Днепропетровске, Львове: цены, отзывы, характеристики - интернет-магазин Садо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357430"/>
            <a:ext cx="42910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ы для деловой презентации - ищем файлы в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028343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Литература: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Агранович</a:t>
            </a: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З.Е. Сборник домашних заданий в помощь логопедам и родителям для преодоления лексико-грамматического недоразвития речи у дошкольников с ОНР. – СПб.: «ДЕТСТВО-ПРЕСС», 2002. – 128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Граб 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7030A0"/>
                </a:solidFill>
              </a:rPr>
              <a:t> Смирнова Л.Н.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2007.– 96 с.	</a:t>
            </a:r>
            <a:endParaRPr lang="ru-RU" sz="2000" b="1" i="1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398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</cp:revision>
  <dcterms:created xsi:type="dcterms:W3CDTF">2015-03-25T16:08:19Z</dcterms:created>
  <dcterms:modified xsi:type="dcterms:W3CDTF">2015-04-01T15:08:15Z</dcterms:modified>
</cp:coreProperties>
</file>