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102"/>
    <a:srgbClr val="FF9D00"/>
    <a:srgbClr val="FF6702"/>
    <a:srgbClr val="FF3305"/>
    <a:srgbClr val="CF3E00"/>
    <a:srgbClr val="236F7A"/>
    <a:srgbClr val="EEB42D"/>
    <a:srgbClr val="5706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9" autoAdjust="0"/>
  </p:normalViewPr>
  <p:slideViewPr>
    <p:cSldViewPr>
      <p:cViewPr>
        <p:scale>
          <a:sx n="63" d="100"/>
          <a:sy n="63" d="100"/>
        </p:scale>
        <p:origin x="-159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704A5B-A2EE-4165-9042-8998ED258E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F002E-A6B1-4F27-A254-FF2C640558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687AA-A8CD-403F-B5C2-6B27016847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F6A6-68EC-4F3D-9512-69521C38CE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D8471-8407-4D03-A343-D4C5937D1E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A839C-CE06-4D64-8C10-C49ED5B7B1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76539-9A8A-4A6C-8D18-96F71963E7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D64F8-70B8-45CF-901B-579BD0228D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A2DD-A80C-4384-9FC8-B1EF12B6D6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16F0F-8E45-4848-82BC-47A34D566F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D5A94-487A-4400-8866-3B7450C469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1124BFF-9416-43E8-A9CE-D1EFF664261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276872"/>
            <a:ext cx="7467600" cy="1371600"/>
          </a:xfrm>
        </p:spPr>
        <p:txBody>
          <a:bodyPr/>
          <a:lstStyle/>
          <a:p>
            <a:pPr algn="ctr"/>
            <a:r>
              <a:rPr lang="ru-RU" sz="5400" dirty="0" smtClean="0"/>
              <a:t>Полезные ископаемые</a:t>
            </a:r>
            <a:endParaRPr lang="ru-RU" sz="54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Подготовительная группа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hotos.wikimapia.org/p/00/01/51/39/11_big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entralpark.ru/files/photos/gallery_6_41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302433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mebel-kovanaya.ru/gallery/kovan_stellaj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404664"/>
            <a:ext cx="141200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images.mirstroek.ru/images/services_images/big/imgiL1jj3.jpe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212976"/>
            <a:ext cx="2362002" cy="324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decormetall.narod.ru/PhotoAlbum7/tm_kovka111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68183" y="4802138"/>
            <a:ext cx="115212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24company.ru/uploads/posts/tefal/posud1_8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404664"/>
            <a:ext cx="323850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a.tgcdn.net/images/products/additional/carousel/the_ex_knives_addl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35577" y="3221174"/>
            <a:ext cx="1284734" cy="121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www.wallpapersmonster.ru/data/cosmos/1102-800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47864" y="2880742"/>
            <a:ext cx="3528392" cy="357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gicofstone.ru/images/content/article_granite_history_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501008"/>
            <a:ext cx="446449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freemarket.kiev.ua/images_message/663/42800/303064/136536-middl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908720"/>
            <a:ext cx="1656184" cy="164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www.vsesdelki.zt.ua/content/visitor/images/201007/f20100726201807-plitka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280" y="908720"/>
            <a:ext cx="1512168" cy="149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nenets.ru/wp-content/uploads/2013/06/granit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476672"/>
            <a:ext cx="42484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proprofs.com/quiz-school/user_upload/ckeditor/granite-stone-mn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4002782"/>
            <a:ext cx="1858516" cy="178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images.prom.ua/3508988_w640_h640_dorozhki_donetskaya_oblast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2280" y="3933056"/>
            <a:ext cx="1712218" cy="185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prom.ua/2810409_w640_h640_stupeni3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www.doskaua.com/images/normal/ads_122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1640" y="476672"/>
            <a:ext cx="345638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stroyboard.com.ua/images/normal/ads_1022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933056"/>
            <a:ext cx="3528392" cy="249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freetorg.com.ua/_data/lead/2472/1266080i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902571"/>
            <a:ext cx="381000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russiatrek.org/blog/wp-content/uploads/2010/08/futuristic-peat-harvesters-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3356992"/>
            <a:ext cx="574280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arbuild.ru/uploads/posts/2012-12/thumbs/1356543253_1245350064_torf_dobich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460851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www.ogorodidom.ru/wp-content/uploads/2012/02/251575_2-300x22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58222" y="332656"/>
            <a:ext cx="360040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www.ikirov.ru/files/1202/jiffy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293096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datai/khimija/Ugol/0004-004-Kamennyj-ugo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476672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.liveinternet.ru/images/attach/c/0/34/467/34467691_tek1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76672"/>
            <a:ext cx="46805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04.rl0.ru/pgc/432x288/5065ff07-fc6d-b104-fc6d-b10be80a561b.photo.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364502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ownloads\pict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540060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centr-sertifikacii.ru/workspace/uploads/images/sertifikat-na-kr-4eab2084a7bf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332656"/>
            <a:ext cx="239992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rybinsk.ru/images/stories/department/investicii/pic/vidy_deyatelnosti/plast_8.1.5.jpg"/>
          <p:cNvPicPr/>
          <p:nvPr/>
        </p:nvPicPr>
        <p:blipFill>
          <a:blip r:embed="rId4" cstate="email"/>
          <a:srcRect t="14000" r="9281" b="12501"/>
          <a:stretch>
            <a:fillRect/>
          </a:stretch>
        </p:blipFill>
        <p:spPr bwMode="auto">
          <a:xfrm>
            <a:off x="395536" y="3789040"/>
            <a:ext cx="460851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reklamaa-online.ru/xml_my_shop_new/img/46811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43736" y="3933056"/>
            <a:ext cx="338437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rislav.org.ua/_nw/5/0698394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295232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www.vesti.ru/p/b_10558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429000"/>
            <a:ext cx="244827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ekaterinburg.irrcar.ru/files/honda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3429000"/>
            <a:ext cx="20882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windows2universe.org/headline_universe/images/iss_nov_2000_sm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3789040"/>
            <a:ext cx="295232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pics.nashgorod.ru/imgfiles/newnews_imgs/2010/11/10/e858a99ba0ea2f4d512efbb5a385d3bd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725144"/>
            <a:ext cx="259228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www.xakac.info/sites/default/files/belarustraktor.jpg?1241773616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848" y="4797152"/>
            <a:ext cx="2376264" cy="170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900igr.net/datai/geografija/Avstralija-materik/0009-025-KHozjajstvo-Avstralii.pn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3928" y="332656"/>
            <a:ext cx="489654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symedic.ru/uploads/posts/2010-11/thumbs/1290093404_1206700538789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404664"/>
            <a:ext cx="55446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http://static2.insales.ru/images/products/1/2276/1853668/medium_36-mediu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996951"/>
            <a:ext cx="1584176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officeman.com.ua/images/stories/tovary_dlya_shkoly/36501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5373216"/>
            <a:ext cx="208823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www.news20.ro/pics/news/11099_aspirin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5430" y="3356992"/>
            <a:ext cx="132494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upakovano.ru/pictures/news_imgs/News_S/pictures7/alfavit_big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07804" y="5157192"/>
            <a:ext cx="230425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promportal.su/foto/message_fotos/1/13573/dekorativnaya_kosmetika_merilin_i_laki_dlya_nogtey_madonna_foto_large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6096" y="3645024"/>
            <a:ext cx="331236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podkat.vokar.net/uploads/posts/1208522988_13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528" y="404664"/>
            <a:ext cx="259228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vtula.ru/image/uploaded/132740001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23762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www.uralstars.com/ex/silvinit/pic/prod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3227" y="332656"/>
            <a:ext cx="561662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gloker.org/upload/ru/medium/479259.jpg?135764980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482827"/>
            <a:ext cx="2376264" cy="192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albums.foto.tut.by/userpics/f/q/1000002618/17-932048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4499149"/>
            <a:ext cx="3109739" cy="190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obeday.ru/img/foto/Blog/cezar_0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4437112"/>
            <a:ext cx="262890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rayservers.com/images/gold-scale.png"/>
          <p:cNvPicPr>
            <a:picLocks noGrp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764704"/>
            <a:ext cx="2520280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valko.net.ua/fashion2/wp-content/uploads/2010/10/velichniy-vktoranskiy-stil-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764704"/>
            <a:ext cx="218162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www.juwelir.ru/images/Magicgold/big/7517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178226"/>
            <a:ext cx="1872208" cy="168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ukranews.com/uploads/news/2010/04/03/dbff63ccdb987f9c6ab96e26687c67be03cb4fd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84004" y="764704"/>
            <a:ext cx="3192016" cy="235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open.az/uploads/posts/2009-06/1246347344_0453b0c8115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3764657"/>
            <a:ext cx="2170931" cy="209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img3.proshkolu.ru/content/media/pic/std/3000000/2361000/2360733-25ce457c56572d7a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32956" y="3933056"/>
            <a:ext cx="2934072" cy="2002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ragocen.do.am/_ph/1/2/83792276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404664"/>
            <a:ext cx="30735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log.johareez.com/wp-content/uploads/2013/08/Sapphire-%E2%80%94-The-September-Birthstone-That-Synonyms-Good-Fortune-300x30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429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haystacks.typepad.com/haystacks/images/2007/07/02/rubies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49652" y="40005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opypast.ru/uploads/posts/1319541152_rw11sun4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04664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.uz/d/2013/02/5129e146ad1c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1988840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4-tub-ru.yandex.net/i?id=16723121-37-72&amp;n=2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24666">
            <a:off x="395536" y="476672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www.sdelka.by/photos/17164_1_b.JPG?1164242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4592" y="548680"/>
            <a:ext cx="309634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dreamworlds.ru/uploads/posts/2010-12/1293022617_ce095bb0bfb385019ee5db645c114d8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920000" flipH="1">
            <a:off x="6490143" y="521069"/>
            <a:ext cx="227382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kimberlits.ru/wp-content/uploads/2012/05/Chopard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70029">
            <a:off x="459223" y="3958806"/>
            <a:ext cx="2808312" cy="2141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c2.kommersant.ru/ISSUES.PHOTO/WEEKEND/2006/245/we45_038-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456383">
            <a:off x="5165273" y="3594775"/>
            <a:ext cx="3384376" cy="221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s009.radikal.ru/i308/1012/7c/00e3c275148c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784" y="2780928"/>
            <a:ext cx="3449960" cy="366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areerchoicer.com/img/vyzkumnici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8352927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geocollect.ru/pi_sredn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92696"/>
            <a:ext cx="7920879" cy="540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bgproxy.net/bg/?__new_url=aHR0cDovL3d3dy5idXNpbmVzcy5zdS9vYnBpY3MvYnVzaW5lc3NvYnBpY3R1cmUzMDY4Ny5qcGc=&amp;__proxy_form=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8"/>
            <a:ext cx="8064896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imamedia.ru/f/big/114/1139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208912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allday.ru/uploads/posts/2010-10/thumbs/1287414109_0_aea8_92f05844_orig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8352928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geocaching.su/photos/albums/13606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8"/>
            <a:ext cx="780097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www.real-bm.ru/sites/default/files/imagecache/iconbig/steklo_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4261668"/>
            <a:ext cx="2520280" cy="199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stat16.privet.ru/lr/0b03f1f6379b16c02078a55e44101c7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35859" y="3717032"/>
            <a:ext cx="2416299" cy="254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strojkaremont.ru/images/stories/3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221286"/>
            <a:ext cx="2808312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2.board.com.ua/a/2000361278/wm/2-glina-dnepropetrovsk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13690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www.sociallist.net/wp-content/classuploads/2012/09/gotovyj-biznes-po-prodazhe-stroitelnyx-materialov-1348201805-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2564904"/>
            <a:ext cx="1944216" cy="126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stroikansk.fis.ru/bigformat/1001290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564904"/>
            <a:ext cx="2232248" cy="16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images01.olx.by/ui/10/69/64/1294256707_153926564_1----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2852936"/>
            <a:ext cx="180020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img1.liveinternet.ru/images/attach/c/7/95/80/95080393_4565946_0_5cfd4_903cd4af_XL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4797152"/>
            <a:ext cx="266429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www.smgrf.ru/imagelib/213/kargopol_skaya_igrushka_007_m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872" y="4077072"/>
            <a:ext cx="309634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vpechatleniya.com.ua/media/catalog/product/cache/3/base_image/393x294/9df78eab33525d08d6e5fb8d27136e95/6/1/61303720_20100708zheltuyy_cvetochnuyy_gorshok_01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8064" y="2564904"/>
            <a:ext cx="172819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dgarcaysi.narod.ru/images/image2286690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216024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www.encyclopedia.com/utility/image.aspx?id=2801646&amp;imagetype=Hero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3210" y="332656"/>
            <a:ext cx="285750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ukranews.com/uploads/article/2010/06/15/cfb60850689973f250b13b0882aebde2dcb4012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332656"/>
            <a:ext cx="254394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mining-media.ru/files.php?f=205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2708920"/>
            <a:ext cx="561662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Сине-зеленая пещера»">
  <a:themeElements>
    <a:clrScheme name="Тема Offic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«Сине-зеленая пещера»</Template>
  <TotalTime>457</TotalTime>
  <Words>4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оформления «Сине-зеленая пещера»</vt:lpstr>
      <vt:lpstr>Полезные ископаемые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Кладовая Земли</dc:title>
  <dc:creator>админ</dc:creator>
  <cp:lastModifiedBy>User</cp:lastModifiedBy>
  <cp:revision>49</cp:revision>
  <dcterms:created xsi:type="dcterms:W3CDTF">2013-11-22T13:30:55Z</dcterms:created>
  <dcterms:modified xsi:type="dcterms:W3CDTF">2014-06-07T11:34:32Z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TC010721211049</vt:lpwstr>
  </property>
</Properties>
</file>