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EBE2F-FC40-4C54-AB7F-9C7AE6EDA6C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A820-4D62-4C7C-8CF4-5DB014BCD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56084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Мебель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_3_big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717032"/>
            <a:ext cx="2680854" cy="2639110"/>
          </a:xfrm>
          <a:prstGeom prst="rect">
            <a:avLst/>
          </a:prstGeom>
        </p:spPr>
      </p:pic>
      <p:pic>
        <p:nvPicPr>
          <p:cNvPr id="3" name="Рисунок 2" descr="8_3_big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573016"/>
            <a:ext cx="2680854" cy="2639110"/>
          </a:xfrm>
          <a:prstGeom prst="rect">
            <a:avLst/>
          </a:prstGeom>
        </p:spPr>
      </p:pic>
      <p:pic>
        <p:nvPicPr>
          <p:cNvPr id="4" name="Рисунок 3" descr="8_3_big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692696"/>
            <a:ext cx="2680854" cy="2639110"/>
          </a:xfrm>
          <a:prstGeom prst="rect">
            <a:avLst/>
          </a:prstGeom>
        </p:spPr>
      </p:pic>
      <p:pic>
        <p:nvPicPr>
          <p:cNvPr id="5" name="Рисунок 4" descr="8_3_big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620688"/>
            <a:ext cx="2680854" cy="2639110"/>
          </a:xfrm>
          <a:prstGeom prst="rect">
            <a:avLst/>
          </a:prstGeom>
        </p:spPr>
      </p:pic>
      <p:pic>
        <p:nvPicPr>
          <p:cNvPr id="6" name="Рисунок 5" descr="8_3_big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2680854" cy="2639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2012112107353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3545" y="476672"/>
            <a:ext cx="7547848" cy="5976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2012112107353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413745" cy="2703129"/>
          </a:xfrm>
          <a:prstGeom prst="rect">
            <a:avLst/>
          </a:prstGeom>
        </p:spPr>
      </p:pic>
      <p:pic>
        <p:nvPicPr>
          <p:cNvPr id="3" name="Рисунок 2" descr="f2012112107353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30255" y="2204864"/>
            <a:ext cx="3413745" cy="2703129"/>
          </a:xfrm>
          <a:prstGeom prst="rect">
            <a:avLst/>
          </a:prstGeom>
        </p:spPr>
      </p:pic>
      <p:pic>
        <p:nvPicPr>
          <p:cNvPr id="4" name="Рисунок 3" descr="f2012112107353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365104"/>
            <a:ext cx="3413745" cy="2703129"/>
          </a:xfrm>
          <a:prstGeom prst="rect">
            <a:avLst/>
          </a:prstGeom>
        </p:spPr>
      </p:pic>
      <p:pic>
        <p:nvPicPr>
          <p:cNvPr id="5" name="Рисунок 4" descr="f2012112107353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20888"/>
            <a:ext cx="3413745" cy="2703129"/>
          </a:xfrm>
          <a:prstGeom prst="rect">
            <a:avLst/>
          </a:prstGeom>
        </p:spPr>
      </p:pic>
      <p:pic>
        <p:nvPicPr>
          <p:cNvPr id="6" name="Рисунок 5" descr="f2012112107353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0"/>
            <a:ext cx="3413745" cy="2703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242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0921" y="-1"/>
            <a:ext cx="5161359" cy="6701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242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2209031" cy="2868058"/>
          </a:xfrm>
          <a:prstGeom prst="rect">
            <a:avLst/>
          </a:prstGeom>
        </p:spPr>
      </p:pic>
      <p:pic>
        <p:nvPicPr>
          <p:cNvPr id="3" name="Рисунок 2" descr="4242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60648"/>
            <a:ext cx="2209031" cy="2868058"/>
          </a:xfrm>
          <a:prstGeom prst="rect">
            <a:avLst/>
          </a:prstGeom>
        </p:spPr>
      </p:pic>
      <p:pic>
        <p:nvPicPr>
          <p:cNvPr id="4" name="Рисунок 3" descr="4242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645024"/>
            <a:ext cx="2209031" cy="2868058"/>
          </a:xfrm>
          <a:prstGeom prst="rect">
            <a:avLst/>
          </a:prstGeom>
        </p:spPr>
      </p:pic>
      <p:pic>
        <p:nvPicPr>
          <p:cNvPr id="5" name="Рисунок 4" descr="4242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645024"/>
            <a:ext cx="2209031" cy="2868058"/>
          </a:xfrm>
          <a:prstGeom prst="rect">
            <a:avLst/>
          </a:prstGeom>
        </p:spPr>
      </p:pic>
      <p:pic>
        <p:nvPicPr>
          <p:cNvPr id="6" name="Рисунок 5" descr="4242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32656"/>
            <a:ext cx="2209031" cy="2868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702010-12-25928292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836712"/>
            <a:ext cx="6912768" cy="5184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Образовать относительные прилагательные: кровать из металла – металлическая,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e_L (7)rh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6920249" cy="5328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Стол из стекла  - стеклянный,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50189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714598"/>
            <a:ext cx="4758229" cy="61434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Стул из пластмассы – пластмассовый,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_3_big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9268" y="620688"/>
            <a:ext cx="5632317" cy="55446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Кресло из велюра - велюровое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ae2f4af63eff680f70da107a14f534fd54767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76672"/>
            <a:ext cx="6048672" cy="604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Шкаф из дерева - деревянный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80312" y="2130425"/>
            <a:ext cx="107788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32656"/>
            <a:ext cx="1673349" cy="2232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26064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Назвать предмет мебели (назвать ласково: </a:t>
            </a:r>
            <a:r>
              <a:rPr lang="ru-RU" smtClean="0"/>
              <a:t>стул – стульчик,…) </a:t>
            </a:r>
            <a:endParaRPr lang="ru-RU" dirty="0"/>
          </a:p>
        </p:txBody>
      </p:sp>
      <p:pic>
        <p:nvPicPr>
          <p:cNvPr id="6" name="Рисунок 5" descr="Dinning table 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548680"/>
            <a:ext cx="2160240" cy="2160240"/>
          </a:xfrm>
          <a:prstGeom prst="rect">
            <a:avLst/>
          </a:prstGeom>
        </p:spPr>
      </p:pic>
      <p:pic>
        <p:nvPicPr>
          <p:cNvPr id="7" name="Рисунок 6" descr="krovatd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764704"/>
            <a:ext cx="2160240" cy="2160240"/>
          </a:xfrm>
          <a:prstGeom prst="rect">
            <a:avLst/>
          </a:prstGeom>
        </p:spPr>
      </p:pic>
      <p:pic>
        <p:nvPicPr>
          <p:cNvPr id="8" name="Рисунок 7" descr="8_3_big_en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437112"/>
            <a:ext cx="1936244" cy="1906094"/>
          </a:xfrm>
          <a:prstGeom prst="rect">
            <a:avLst/>
          </a:prstGeom>
        </p:spPr>
      </p:pic>
      <p:pic>
        <p:nvPicPr>
          <p:cNvPr id="9" name="Рисунок 8" descr="f20121121073531-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39752" y="2996952"/>
            <a:ext cx="2595257" cy="2055020"/>
          </a:xfrm>
          <a:prstGeom prst="rect">
            <a:avLst/>
          </a:prstGeom>
        </p:spPr>
      </p:pic>
      <p:pic>
        <p:nvPicPr>
          <p:cNvPr id="10" name="Рисунок 9" descr="42420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60232" y="3933056"/>
            <a:ext cx="2141923" cy="2780929"/>
          </a:xfrm>
          <a:prstGeom prst="rect">
            <a:avLst/>
          </a:prstGeom>
        </p:spPr>
      </p:pic>
      <p:pic>
        <p:nvPicPr>
          <p:cNvPr id="11" name="Рисунок 10" descr="62_55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16016" y="4869160"/>
            <a:ext cx="1728192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1" y="931906"/>
            <a:ext cx="4104456" cy="54753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33265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Образовать существительные множественного числа именительного и родительного падежей (Что это? – стул, что это? – стулья, много чего? – стульев) слайд  2 – 13)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573016"/>
            <a:ext cx="2021210" cy="2696294"/>
          </a:xfrm>
          <a:prstGeom prst="rect">
            <a:avLst/>
          </a:prstGeom>
        </p:spPr>
      </p:pic>
      <p:pic>
        <p:nvPicPr>
          <p:cNvPr id="3" name="Рисунок 2" descr="6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645024"/>
            <a:ext cx="2021210" cy="2696294"/>
          </a:xfrm>
          <a:prstGeom prst="rect">
            <a:avLst/>
          </a:prstGeom>
        </p:spPr>
      </p:pic>
      <p:pic>
        <p:nvPicPr>
          <p:cNvPr id="4" name="Рисунок 3" descr="6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76672"/>
            <a:ext cx="2021210" cy="2696294"/>
          </a:xfrm>
          <a:prstGeom prst="rect">
            <a:avLst/>
          </a:prstGeom>
        </p:spPr>
      </p:pic>
      <p:pic>
        <p:nvPicPr>
          <p:cNvPr id="5" name="Рисунок 4" descr="6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620688"/>
            <a:ext cx="2021210" cy="2696294"/>
          </a:xfrm>
          <a:prstGeom prst="rect">
            <a:avLst/>
          </a:prstGeom>
        </p:spPr>
      </p:pic>
      <p:pic>
        <p:nvPicPr>
          <p:cNvPr id="6" name="Рисунок 5" descr="6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2021210" cy="2696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inning table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548680"/>
            <a:ext cx="6120680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inning table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2664296" cy="2664296"/>
          </a:xfrm>
          <a:prstGeom prst="rect">
            <a:avLst/>
          </a:prstGeom>
        </p:spPr>
      </p:pic>
      <p:pic>
        <p:nvPicPr>
          <p:cNvPr id="6" name="Рисунок 5" descr="Dinning table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2520280" cy="2520280"/>
          </a:xfrm>
          <a:prstGeom prst="rect">
            <a:avLst/>
          </a:prstGeom>
        </p:spPr>
      </p:pic>
      <p:pic>
        <p:nvPicPr>
          <p:cNvPr id="7" name="Рисунок 6" descr="Dinning table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212976"/>
            <a:ext cx="2808312" cy="2808312"/>
          </a:xfrm>
          <a:prstGeom prst="rect">
            <a:avLst/>
          </a:prstGeom>
        </p:spPr>
      </p:pic>
      <p:pic>
        <p:nvPicPr>
          <p:cNvPr id="8" name="Рисунок 7" descr="Dinning table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60648"/>
            <a:ext cx="2736304" cy="2736304"/>
          </a:xfrm>
          <a:prstGeom prst="rect">
            <a:avLst/>
          </a:prstGeom>
        </p:spPr>
      </p:pic>
      <p:pic>
        <p:nvPicPr>
          <p:cNvPr id="9" name="Рисунок 8" descr="Dinning table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429000"/>
            <a:ext cx="266429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rovatd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32656"/>
            <a:ext cx="6048672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rovatd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717032"/>
            <a:ext cx="2741290" cy="2741290"/>
          </a:xfrm>
          <a:prstGeom prst="rect">
            <a:avLst/>
          </a:prstGeom>
        </p:spPr>
      </p:pic>
      <p:pic>
        <p:nvPicPr>
          <p:cNvPr id="3" name="Рисунок 2" descr="krovatd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645024"/>
            <a:ext cx="2741290" cy="2741290"/>
          </a:xfrm>
          <a:prstGeom prst="rect">
            <a:avLst/>
          </a:prstGeom>
        </p:spPr>
      </p:pic>
      <p:pic>
        <p:nvPicPr>
          <p:cNvPr id="4" name="Рисунок 3" descr="krovatd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764704"/>
            <a:ext cx="2741290" cy="2741290"/>
          </a:xfrm>
          <a:prstGeom prst="rect">
            <a:avLst/>
          </a:prstGeom>
        </p:spPr>
      </p:pic>
      <p:pic>
        <p:nvPicPr>
          <p:cNvPr id="5" name="Рисунок 4" descr="krovatd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908720"/>
            <a:ext cx="2741290" cy="2741290"/>
          </a:xfrm>
          <a:prstGeom prst="rect">
            <a:avLst/>
          </a:prstGeom>
        </p:spPr>
      </p:pic>
      <p:pic>
        <p:nvPicPr>
          <p:cNvPr id="6" name="Рисунок 5" descr="krovatd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836712"/>
            <a:ext cx="2741290" cy="2741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_3_big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51756"/>
            <a:ext cx="6192687" cy="6096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43</TotalTime>
  <Words>76</Words>
  <Application>Microsoft Office PowerPoint</Application>
  <PresentationFormat>Экран (4:3)</PresentationFormat>
  <Paragraphs>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2013-12-10T04:51:00Z</dcterms:created>
  <dcterms:modified xsi:type="dcterms:W3CDTF">2014-04-26T06:16:18Z</dcterms:modified>
</cp:coreProperties>
</file>