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5" r:id="rId2"/>
    <p:sldId id="294" r:id="rId3"/>
    <p:sldId id="296" r:id="rId4"/>
    <p:sldId id="297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94660"/>
  </p:normalViewPr>
  <p:slideViewPr>
    <p:cSldViewPr>
      <p:cViewPr varScale="1">
        <p:scale>
          <a:sx n="48" d="100"/>
          <a:sy n="48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A3C3-2ABB-4CEA-8187-E0F8D52E0CEB}" type="datetimeFigureOut">
              <a:rPr lang="ru-RU" smtClean="0"/>
              <a:pPr/>
              <a:t>03.11.2015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112A-64D0-4054-A168-617E674F67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A3C3-2ABB-4CEA-8187-E0F8D52E0CEB}" type="datetimeFigureOut">
              <a:rPr lang="ru-RU" smtClean="0"/>
              <a:pPr/>
              <a:t>03.11.2015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112A-64D0-4054-A168-617E674F67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A3C3-2ABB-4CEA-8187-E0F8D52E0CEB}" type="datetimeFigureOut">
              <a:rPr lang="ru-RU" smtClean="0"/>
              <a:pPr/>
              <a:t>03.11.2015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112A-64D0-4054-A168-617E674F67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A3C3-2ABB-4CEA-8187-E0F8D52E0CEB}" type="datetimeFigureOut">
              <a:rPr lang="ru-RU" smtClean="0"/>
              <a:pPr/>
              <a:t>03.11.2015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112A-64D0-4054-A168-617E674F67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A3C3-2ABB-4CEA-8187-E0F8D52E0CEB}" type="datetimeFigureOut">
              <a:rPr lang="ru-RU" smtClean="0"/>
              <a:pPr/>
              <a:t>03.11.2015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442112A-64D0-4054-A168-617E674F67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A3C3-2ABB-4CEA-8187-E0F8D52E0CEB}" type="datetimeFigureOut">
              <a:rPr lang="ru-RU" smtClean="0"/>
              <a:pPr/>
              <a:t>03.11.2015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112A-64D0-4054-A168-617E674F67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A3C3-2ABB-4CEA-8187-E0F8D52E0CEB}" type="datetimeFigureOut">
              <a:rPr lang="ru-RU" smtClean="0"/>
              <a:pPr/>
              <a:t>03.11.2015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112A-64D0-4054-A168-617E674F67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A3C3-2ABB-4CEA-8187-E0F8D52E0CEB}" type="datetimeFigureOut">
              <a:rPr lang="ru-RU" smtClean="0"/>
              <a:pPr/>
              <a:t>03.11.2015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112A-64D0-4054-A168-617E674F67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A3C3-2ABB-4CEA-8187-E0F8D52E0CEB}" type="datetimeFigureOut">
              <a:rPr lang="ru-RU" smtClean="0"/>
              <a:pPr/>
              <a:t>03.11.2015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112A-64D0-4054-A168-617E674F67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A3C3-2ABB-4CEA-8187-E0F8D52E0CEB}" type="datetimeFigureOut">
              <a:rPr lang="ru-RU" smtClean="0"/>
              <a:pPr/>
              <a:t>03.11.2015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112A-64D0-4054-A168-617E674F67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A3C3-2ABB-4CEA-8187-E0F8D52E0CEB}" type="datetimeFigureOut">
              <a:rPr lang="ru-RU" smtClean="0"/>
              <a:pPr/>
              <a:t>03.11.2015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112A-64D0-4054-A168-617E674F67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95A3C3-2ABB-4CEA-8187-E0F8D52E0CEB}" type="datetimeFigureOut">
              <a:rPr lang="ru-RU" smtClean="0"/>
              <a:pPr/>
              <a:t>03.11.2015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42112A-64D0-4054-A168-617E674F67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5602634"/>
          </a:xfrm>
        </p:spPr>
        <p:txBody>
          <a:bodyPr>
            <a:noAutofit/>
          </a:bodyPr>
          <a:lstStyle/>
          <a:p>
            <a:pPr lvl="0" algn="r">
              <a:spcBef>
                <a:spcPts val="580"/>
              </a:spcBef>
            </a:pPr>
            <a:r>
              <a:rPr lang="ru-RU" sz="4400" dirty="0" smtClean="0">
                <a:solidFill>
                  <a:srgbClr val="FF0000"/>
                </a:solidFill>
              </a:rPr>
              <a:t>Дидактическое упражнение</a:t>
            </a:r>
            <a:r>
              <a:rPr lang="ru-RU" dirty="0" smtClean="0">
                <a:solidFill>
                  <a:srgbClr val="FF0000"/>
                </a:solidFill>
              </a:rPr>
              <a:t>: «Подбери слово-название картинки к данной </a:t>
            </a:r>
            <a:r>
              <a:rPr lang="ru-RU" dirty="0" err="1" smtClean="0">
                <a:solidFill>
                  <a:srgbClr val="FF0000"/>
                </a:solidFill>
              </a:rPr>
              <a:t>звуко</a:t>
            </a:r>
            <a:r>
              <a:rPr lang="ru-RU" dirty="0" smtClean="0">
                <a:solidFill>
                  <a:srgbClr val="FF0000"/>
                </a:solidFill>
              </a:rPr>
              <a:t>-слоговой модели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r>
              <a:rPr lang="ru-RU" sz="2600" dirty="0">
                <a:solidFill>
                  <a:srgbClr val="FF0000"/>
                </a:solidFill>
                <a:latin typeface="Cambria"/>
                <a:ea typeface="+mn-ea"/>
                <a:cs typeface="+mn-cs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Cambria"/>
                <a:ea typeface="+mn-ea"/>
                <a:cs typeface="+mn-cs"/>
              </a:rPr>
              <a:t/>
            </a:r>
            <a:br>
              <a:rPr lang="ru-RU" sz="2600" dirty="0" smtClean="0">
                <a:solidFill>
                  <a:srgbClr val="FF0000"/>
                </a:solidFill>
                <a:latin typeface="Cambria"/>
                <a:ea typeface="+mn-ea"/>
                <a:cs typeface="+mn-cs"/>
              </a:rPr>
            </a:br>
            <a:r>
              <a:rPr lang="ru-RU" sz="2600" dirty="0" smtClean="0">
                <a:solidFill>
                  <a:srgbClr val="FF0000"/>
                </a:solidFill>
                <a:latin typeface="Cambria"/>
                <a:ea typeface="+mn-ea"/>
                <a:cs typeface="+mn-cs"/>
              </a:rPr>
              <a:t/>
            </a:r>
            <a:br>
              <a:rPr lang="ru-RU" sz="2600" dirty="0" smtClean="0">
                <a:solidFill>
                  <a:srgbClr val="FF0000"/>
                </a:solidFill>
                <a:latin typeface="Cambria"/>
                <a:ea typeface="+mn-ea"/>
                <a:cs typeface="+mn-cs"/>
              </a:rPr>
            </a:br>
            <a:r>
              <a:rPr lang="ru-RU" sz="2600" dirty="0" smtClean="0">
                <a:solidFill>
                  <a:srgbClr val="FF0000"/>
                </a:solidFill>
                <a:latin typeface="Cambria"/>
                <a:ea typeface="+mn-ea"/>
                <a:cs typeface="+mn-cs"/>
              </a:rPr>
              <a:t>Выполнила </a:t>
            </a:r>
            <a:r>
              <a:rPr lang="ru-RU" sz="2600" dirty="0">
                <a:solidFill>
                  <a:srgbClr val="FF0000"/>
                </a:solidFill>
                <a:latin typeface="Cambria"/>
                <a:ea typeface="+mn-ea"/>
                <a:cs typeface="+mn-cs"/>
              </a:rPr>
              <a:t>учитель-логопед</a:t>
            </a:r>
            <a:br>
              <a:rPr lang="ru-RU" sz="2600" dirty="0">
                <a:solidFill>
                  <a:srgbClr val="FF0000"/>
                </a:solidFill>
                <a:latin typeface="Cambria"/>
                <a:ea typeface="+mn-ea"/>
                <a:cs typeface="+mn-cs"/>
              </a:rPr>
            </a:br>
            <a:r>
              <a:rPr lang="ru-RU" sz="2600" dirty="0">
                <a:solidFill>
                  <a:srgbClr val="FF0000"/>
                </a:solidFill>
                <a:latin typeface="Cambria"/>
                <a:ea typeface="+mn-ea"/>
                <a:cs typeface="+mn-cs"/>
              </a:rPr>
              <a:t>МБДОУ Тацинского д/с «Колокольчик»</a:t>
            </a:r>
            <a:br>
              <a:rPr lang="ru-RU" sz="2600" dirty="0">
                <a:solidFill>
                  <a:srgbClr val="FF0000"/>
                </a:solidFill>
                <a:latin typeface="Cambria"/>
                <a:ea typeface="+mn-ea"/>
                <a:cs typeface="+mn-cs"/>
              </a:rPr>
            </a:br>
            <a:r>
              <a:rPr lang="ru-RU" sz="2600" dirty="0" err="1">
                <a:solidFill>
                  <a:srgbClr val="FF0000"/>
                </a:solidFill>
                <a:latin typeface="Cambria"/>
                <a:ea typeface="+mn-ea"/>
                <a:cs typeface="+mn-cs"/>
              </a:rPr>
              <a:t>Бабакова</a:t>
            </a:r>
            <a:r>
              <a:rPr lang="ru-RU" sz="2600" dirty="0">
                <a:solidFill>
                  <a:srgbClr val="FF0000"/>
                </a:solidFill>
                <a:latin typeface="Cambria"/>
                <a:ea typeface="+mn-ea"/>
                <a:cs typeface="+mn-cs"/>
              </a:rPr>
              <a:t> Т.Г.</a:t>
            </a:r>
            <a:br>
              <a:rPr lang="ru-RU" sz="2600" dirty="0">
                <a:solidFill>
                  <a:srgbClr val="FF0000"/>
                </a:solidFill>
                <a:latin typeface="Cambria"/>
                <a:ea typeface="+mn-ea"/>
                <a:cs typeface="+mn-cs"/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785794"/>
          <a:ext cx="5000660" cy="1576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</a:tblGrid>
              <a:tr h="157640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                     </a:t>
                      </a:r>
                      <a:r>
                        <a:rPr lang="ru-RU" sz="2400" dirty="0" smtClean="0"/>
                        <a:t>_______________</a:t>
                      </a:r>
                    </a:p>
                    <a:p>
                      <a:r>
                        <a:rPr lang="ru-RU" sz="2400" dirty="0" smtClean="0"/>
                        <a:t>                         ____ ____ ___</a:t>
                      </a:r>
                    </a:p>
                    <a:p>
                      <a:r>
                        <a:rPr lang="ru-RU" sz="2400" baseline="0" dirty="0" smtClean="0"/>
                        <a:t>                          ..</a:t>
                      </a:r>
                      <a:r>
                        <a:rPr lang="ru-RU" sz="2400" dirty="0" smtClean="0"/>
                        <a:t>      ..     ..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D:\наташа\1362068704-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14620"/>
            <a:ext cx="785818" cy="2136441"/>
          </a:xfrm>
          <a:prstGeom prst="rect">
            <a:avLst/>
          </a:prstGeom>
          <a:noFill/>
        </p:spPr>
      </p:pic>
      <p:pic>
        <p:nvPicPr>
          <p:cNvPr id="8" name="Picture 2" descr="D:\наташ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2285992"/>
            <a:ext cx="1258009" cy="2051099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4572007"/>
            <a:ext cx="1285884" cy="12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Облако 9"/>
          <p:cNvSpPr/>
          <p:nvPr/>
        </p:nvSpPr>
        <p:spPr>
          <a:xfrm>
            <a:off x="1643042" y="4572008"/>
            <a:ext cx="2000264" cy="1214446"/>
          </a:xfrm>
          <a:prstGeom prst="cloud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" name="Picture 3" descr="D:\наташа\swallow_adult_300_tcm9-142504_v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2571744"/>
            <a:ext cx="1643074" cy="1314313"/>
          </a:xfrm>
          <a:prstGeom prst="rect">
            <a:avLst/>
          </a:prstGeom>
          <a:noFill/>
        </p:spPr>
      </p:pic>
      <p:sp>
        <p:nvSpPr>
          <p:cNvPr id="12" name="Солнце 11"/>
          <p:cNvSpPr/>
          <p:nvPr/>
        </p:nvSpPr>
        <p:spPr>
          <a:xfrm>
            <a:off x="4357686" y="2786058"/>
            <a:ext cx="1428760" cy="1214446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4000504"/>
            <a:ext cx="944468" cy="108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785794"/>
          <a:ext cx="5000660" cy="1576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</a:tblGrid>
              <a:tr h="157640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                  _______________</a:t>
                      </a:r>
                    </a:p>
                    <a:p>
                      <a:r>
                        <a:rPr lang="ru-RU" sz="2400" dirty="0" smtClean="0"/>
                        <a:t>                                  ____ ____ ___</a:t>
                      </a:r>
                    </a:p>
                    <a:p>
                      <a:r>
                        <a:rPr lang="ru-RU" sz="2400" baseline="0" dirty="0" smtClean="0"/>
                        <a:t>                                    …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baseline="0" dirty="0" smtClean="0"/>
                        <a:t>   </a:t>
                      </a:r>
                      <a:r>
                        <a:rPr lang="ru-RU" sz="2400" dirty="0" smtClean="0"/>
                        <a:t>...     ..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D:\наташа\1362068704-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14620"/>
            <a:ext cx="785818" cy="2136441"/>
          </a:xfrm>
          <a:prstGeom prst="rect">
            <a:avLst/>
          </a:prstGeom>
          <a:noFill/>
        </p:spPr>
      </p:pic>
      <p:pic>
        <p:nvPicPr>
          <p:cNvPr id="8" name="Picture 2" descr="D:\наташ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2285992"/>
            <a:ext cx="1258009" cy="2051099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4572007"/>
            <a:ext cx="1285884" cy="12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Облако 9"/>
          <p:cNvSpPr/>
          <p:nvPr/>
        </p:nvSpPr>
        <p:spPr>
          <a:xfrm>
            <a:off x="1643042" y="4572008"/>
            <a:ext cx="2000264" cy="1214446"/>
          </a:xfrm>
          <a:prstGeom prst="cloud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" name="Picture 3" descr="D:\наташа\swallow_adult_300_tcm9-142504_v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70" y="1000108"/>
            <a:ext cx="1428918" cy="1143007"/>
          </a:xfrm>
          <a:prstGeom prst="rect">
            <a:avLst/>
          </a:prstGeom>
          <a:noFill/>
        </p:spPr>
      </p:pic>
      <p:sp>
        <p:nvSpPr>
          <p:cNvPr id="12" name="Солнце 11"/>
          <p:cNvSpPr/>
          <p:nvPr/>
        </p:nvSpPr>
        <p:spPr>
          <a:xfrm>
            <a:off x="4357686" y="2786058"/>
            <a:ext cx="1428760" cy="1214446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4000504"/>
            <a:ext cx="944468" cy="108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785794"/>
          <a:ext cx="5000660" cy="1576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</a:tblGrid>
              <a:tr h="157640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                   </a:t>
                      </a:r>
                      <a:r>
                        <a:rPr lang="ru-RU" sz="2400" dirty="0" smtClean="0"/>
                        <a:t>__________________</a:t>
                      </a:r>
                    </a:p>
                    <a:p>
                      <a:r>
                        <a:rPr lang="ru-RU" sz="2400" dirty="0" smtClean="0"/>
                        <a:t>                   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  ___ ___ ___ ___</a:t>
                      </a:r>
                      <a:r>
                        <a:rPr lang="ru-RU" sz="2400" baseline="0" dirty="0" smtClean="0"/>
                        <a:t> ___</a:t>
                      </a:r>
                      <a:endParaRPr lang="ru-RU" sz="2400" dirty="0" smtClean="0"/>
                    </a:p>
                    <a:p>
                      <a:r>
                        <a:rPr lang="ru-RU" sz="2400" baseline="0" dirty="0" smtClean="0"/>
                        <a:t>                       </a:t>
                      </a:r>
                      <a:r>
                        <a:rPr lang="ru-RU" sz="2400" dirty="0" smtClean="0"/>
                        <a:t>..   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..   …   ..</a:t>
                      </a:r>
                      <a:r>
                        <a:rPr lang="ru-RU" sz="2400" baseline="0" dirty="0" smtClean="0"/>
                        <a:t>    ..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D:\наташа\1362068704-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14620"/>
            <a:ext cx="785818" cy="2136441"/>
          </a:xfrm>
          <a:prstGeom prst="rect">
            <a:avLst/>
          </a:prstGeom>
          <a:noFill/>
        </p:spPr>
      </p:pic>
      <p:pic>
        <p:nvPicPr>
          <p:cNvPr id="8" name="Picture 2" descr="D:\наташ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2285992"/>
            <a:ext cx="1258009" cy="2051099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4572007"/>
            <a:ext cx="1285884" cy="12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Облако 9"/>
          <p:cNvSpPr/>
          <p:nvPr/>
        </p:nvSpPr>
        <p:spPr>
          <a:xfrm>
            <a:off x="1643042" y="4572008"/>
            <a:ext cx="2000264" cy="1214446"/>
          </a:xfrm>
          <a:prstGeom prst="cloud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" name="Picture 3" descr="D:\наташа\swallow_adult_300_tcm9-142504_v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2571744"/>
            <a:ext cx="1643074" cy="1314313"/>
          </a:xfrm>
          <a:prstGeom prst="rect">
            <a:avLst/>
          </a:prstGeom>
          <a:noFill/>
        </p:spPr>
      </p:pic>
      <p:sp>
        <p:nvSpPr>
          <p:cNvPr id="12" name="Солнце 11"/>
          <p:cNvSpPr/>
          <p:nvPr/>
        </p:nvSpPr>
        <p:spPr>
          <a:xfrm>
            <a:off x="4357686" y="2786058"/>
            <a:ext cx="1428760" cy="1214446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4000504"/>
            <a:ext cx="944468" cy="108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785794"/>
          <a:ext cx="5000660" cy="1576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</a:tblGrid>
              <a:tr h="157640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        __________________</a:t>
                      </a:r>
                    </a:p>
                    <a:p>
                      <a:r>
                        <a:rPr lang="ru-RU" sz="2400" dirty="0" smtClean="0"/>
                        <a:t>                    </a:t>
                      </a:r>
                      <a:r>
                        <a:rPr lang="ru-RU" sz="2400" baseline="0" dirty="0" smtClean="0"/>
                        <a:t>   </a:t>
                      </a:r>
                      <a:r>
                        <a:rPr lang="ru-RU" sz="2400" dirty="0" smtClean="0"/>
                        <a:t> ___ ___ ___ ___</a:t>
                      </a:r>
                    </a:p>
                    <a:p>
                      <a:r>
                        <a:rPr lang="ru-RU" sz="2400" baseline="0" dirty="0" smtClean="0"/>
                        <a:t>                         </a:t>
                      </a:r>
                      <a:r>
                        <a:rPr lang="ru-RU" sz="2400" dirty="0" smtClean="0"/>
                        <a:t>..   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..   …  …</a:t>
                      </a:r>
                      <a:r>
                        <a:rPr lang="ru-RU" sz="2400" baseline="0" dirty="0" smtClean="0"/>
                        <a:t> 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D:\наташа\1362068704-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14620"/>
            <a:ext cx="785818" cy="2136441"/>
          </a:xfrm>
          <a:prstGeom prst="rect">
            <a:avLst/>
          </a:prstGeom>
          <a:noFill/>
        </p:spPr>
      </p:pic>
      <p:pic>
        <p:nvPicPr>
          <p:cNvPr id="8" name="Picture 2" descr="D:\наташ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857232"/>
            <a:ext cx="863670" cy="1408157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4572007"/>
            <a:ext cx="1285884" cy="12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Облако 9"/>
          <p:cNvSpPr/>
          <p:nvPr/>
        </p:nvSpPr>
        <p:spPr>
          <a:xfrm>
            <a:off x="1643042" y="4572008"/>
            <a:ext cx="2000264" cy="1214446"/>
          </a:xfrm>
          <a:prstGeom prst="cloud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" name="Picture 3" descr="D:\наташа\swallow_adult_300_tcm9-142504_v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2571744"/>
            <a:ext cx="1643074" cy="1314313"/>
          </a:xfrm>
          <a:prstGeom prst="rect">
            <a:avLst/>
          </a:prstGeom>
          <a:noFill/>
        </p:spPr>
      </p:pic>
      <p:sp>
        <p:nvSpPr>
          <p:cNvPr id="12" name="Солнце 11"/>
          <p:cNvSpPr/>
          <p:nvPr/>
        </p:nvSpPr>
        <p:spPr>
          <a:xfrm>
            <a:off x="4357686" y="2786058"/>
            <a:ext cx="1428760" cy="1214446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4000504"/>
            <a:ext cx="944468" cy="108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785794"/>
          <a:ext cx="5000660" cy="1576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</a:tblGrid>
              <a:tr h="157640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                      </a:t>
                      </a:r>
                      <a:r>
                        <a:rPr lang="ru-RU" sz="2400" dirty="0" smtClean="0"/>
                        <a:t>_______________</a:t>
                      </a:r>
                    </a:p>
                    <a:p>
                      <a:r>
                        <a:rPr lang="ru-RU" sz="2400" dirty="0" smtClean="0"/>
                        <a:t>                         ____ ____ ____</a:t>
                      </a:r>
                    </a:p>
                    <a:p>
                      <a:r>
                        <a:rPr lang="ru-RU" sz="2400" baseline="0" dirty="0" smtClean="0"/>
                        <a:t>                          </a:t>
                      </a:r>
                      <a:r>
                        <a:rPr lang="ru-RU" sz="2400" dirty="0" smtClean="0"/>
                        <a:t>..      …    ..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D:\наташа\1362068704-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14620"/>
            <a:ext cx="785818" cy="2136441"/>
          </a:xfrm>
          <a:prstGeom prst="rect">
            <a:avLst/>
          </a:prstGeom>
          <a:noFill/>
        </p:spPr>
      </p:pic>
      <p:pic>
        <p:nvPicPr>
          <p:cNvPr id="8" name="Picture 2" descr="D:\наташ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2285992"/>
            <a:ext cx="1258009" cy="2051099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4572007"/>
            <a:ext cx="1285884" cy="12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Облако 9"/>
          <p:cNvSpPr/>
          <p:nvPr/>
        </p:nvSpPr>
        <p:spPr>
          <a:xfrm>
            <a:off x="1643042" y="4572008"/>
            <a:ext cx="2000264" cy="1214446"/>
          </a:xfrm>
          <a:prstGeom prst="cloud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" name="Picture 3" descr="D:\наташа\swallow_adult_300_tcm9-142504_v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2571744"/>
            <a:ext cx="1643074" cy="1314313"/>
          </a:xfrm>
          <a:prstGeom prst="rect">
            <a:avLst/>
          </a:prstGeom>
          <a:noFill/>
        </p:spPr>
      </p:pic>
      <p:sp>
        <p:nvSpPr>
          <p:cNvPr id="12" name="Солнце 11"/>
          <p:cNvSpPr/>
          <p:nvPr/>
        </p:nvSpPr>
        <p:spPr>
          <a:xfrm>
            <a:off x="4357686" y="2786058"/>
            <a:ext cx="1428760" cy="1214446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4000504"/>
            <a:ext cx="944468" cy="108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785794"/>
          <a:ext cx="5000660" cy="1576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</a:tblGrid>
              <a:tr h="157640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                      </a:t>
                      </a:r>
                      <a:r>
                        <a:rPr lang="ru-RU" sz="2400" dirty="0" smtClean="0"/>
                        <a:t>_______________</a:t>
                      </a:r>
                    </a:p>
                    <a:p>
                      <a:r>
                        <a:rPr lang="ru-RU" sz="2400" dirty="0" smtClean="0"/>
                        <a:t>                     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   ____ ____ ____</a:t>
                      </a:r>
                    </a:p>
                    <a:p>
                      <a:r>
                        <a:rPr lang="ru-RU" sz="2400" baseline="0" dirty="0" smtClean="0"/>
                        <a:t>                          </a:t>
                      </a:r>
                      <a:r>
                        <a:rPr lang="ru-RU" sz="2400" dirty="0" smtClean="0"/>
                        <a:t>…    …     ..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D:\наташа\1362068704-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14620"/>
            <a:ext cx="785818" cy="2136441"/>
          </a:xfrm>
          <a:prstGeom prst="rect">
            <a:avLst/>
          </a:prstGeom>
          <a:noFill/>
        </p:spPr>
      </p:pic>
      <p:pic>
        <p:nvPicPr>
          <p:cNvPr id="8" name="Picture 2" descr="D:\наташ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2285992"/>
            <a:ext cx="1258009" cy="2051099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4572007"/>
            <a:ext cx="1285884" cy="12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Облако 9"/>
          <p:cNvSpPr/>
          <p:nvPr/>
        </p:nvSpPr>
        <p:spPr>
          <a:xfrm>
            <a:off x="1643042" y="4572008"/>
            <a:ext cx="2000264" cy="1214446"/>
          </a:xfrm>
          <a:prstGeom prst="cloud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" name="Picture 3" descr="D:\наташа\swallow_adult_300_tcm9-142504_v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2571744"/>
            <a:ext cx="1643074" cy="1314313"/>
          </a:xfrm>
          <a:prstGeom prst="rect">
            <a:avLst/>
          </a:prstGeom>
          <a:noFill/>
        </p:spPr>
      </p:pic>
      <p:sp>
        <p:nvSpPr>
          <p:cNvPr id="12" name="Солнце 11"/>
          <p:cNvSpPr/>
          <p:nvPr/>
        </p:nvSpPr>
        <p:spPr>
          <a:xfrm>
            <a:off x="5143504" y="1000108"/>
            <a:ext cx="1428760" cy="1214446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4000504"/>
            <a:ext cx="944468" cy="108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368676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</a:rPr>
              <a:t>   Молодец</a:t>
            </a:r>
            <a:r>
              <a:rPr lang="en-US" sz="9600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  <a:endParaRPr lang="ru-RU" sz="9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785794"/>
          <a:ext cx="5000660" cy="1576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</a:tblGrid>
              <a:tr h="157640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                         </a:t>
                      </a:r>
                      <a:r>
                        <a:rPr lang="ru-RU" sz="2400" dirty="0" smtClean="0"/>
                        <a:t>_______________</a:t>
                      </a:r>
                    </a:p>
                    <a:p>
                      <a:r>
                        <a:rPr lang="ru-RU" sz="2400" dirty="0" smtClean="0"/>
                        <a:t>                            ____         ____</a:t>
                      </a:r>
                    </a:p>
                    <a:p>
                      <a:r>
                        <a:rPr lang="ru-RU" sz="2400" dirty="0" smtClean="0"/>
                        <a:t>                             …              ..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D:\наташа\1362068704-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14619"/>
            <a:ext cx="785818" cy="2136441"/>
          </a:xfrm>
          <a:prstGeom prst="rect">
            <a:avLst/>
          </a:prstGeom>
          <a:noFill/>
        </p:spPr>
      </p:pic>
      <p:pic>
        <p:nvPicPr>
          <p:cNvPr id="8" name="Picture 2" descr="D:\наташ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2285992"/>
            <a:ext cx="1258009" cy="2051099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4572007"/>
            <a:ext cx="1285884" cy="12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Облако 9"/>
          <p:cNvSpPr/>
          <p:nvPr/>
        </p:nvSpPr>
        <p:spPr>
          <a:xfrm>
            <a:off x="1643042" y="4572008"/>
            <a:ext cx="2000264" cy="1214446"/>
          </a:xfrm>
          <a:prstGeom prst="cloud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" name="Picture 3" descr="D:\наташа\swallow_adult_300_tcm9-142504_v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2571744"/>
            <a:ext cx="1643074" cy="1314313"/>
          </a:xfrm>
          <a:prstGeom prst="rect">
            <a:avLst/>
          </a:prstGeom>
          <a:noFill/>
        </p:spPr>
      </p:pic>
      <p:sp>
        <p:nvSpPr>
          <p:cNvPr id="12" name="Солнце 11"/>
          <p:cNvSpPr/>
          <p:nvPr/>
        </p:nvSpPr>
        <p:spPr>
          <a:xfrm>
            <a:off x="4357686" y="2786058"/>
            <a:ext cx="1428760" cy="1214446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4000504"/>
            <a:ext cx="944468" cy="108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785794"/>
          <a:ext cx="5000660" cy="1576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</a:tblGrid>
              <a:tr h="157640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            </a:t>
                      </a:r>
                      <a:r>
                        <a:rPr lang="ru-RU" sz="2400" dirty="0" smtClean="0"/>
                        <a:t>_______________</a:t>
                      </a:r>
                    </a:p>
                    <a:p>
                      <a:r>
                        <a:rPr lang="ru-RU" sz="2400" dirty="0" smtClean="0"/>
                        <a:t>                   ____         ____</a:t>
                      </a:r>
                    </a:p>
                    <a:p>
                      <a:r>
                        <a:rPr lang="ru-RU" sz="2400" dirty="0" smtClean="0"/>
                        <a:t>                   …              ..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D:\наташа\1362068704-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14619"/>
            <a:ext cx="785818" cy="2136441"/>
          </a:xfrm>
          <a:prstGeom prst="rect">
            <a:avLst/>
          </a:prstGeom>
          <a:noFill/>
        </p:spPr>
      </p:pic>
      <p:pic>
        <p:nvPicPr>
          <p:cNvPr id="8" name="Picture 2" descr="D:\наташ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2285992"/>
            <a:ext cx="1258009" cy="2051099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1000108"/>
            <a:ext cx="1285884" cy="12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Облако 9"/>
          <p:cNvSpPr/>
          <p:nvPr/>
        </p:nvSpPr>
        <p:spPr>
          <a:xfrm>
            <a:off x="1643042" y="4572008"/>
            <a:ext cx="2000264" cy="1214446"/>
          </a:xfrm>
          <a:prstGeom prst="cloud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" name="Picture 3" descr="D:\наташа\swallow_adult_300_tcm9-142504_v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2571744"/>
            <a:ext cx="1643074" cy="1314313"/>
          </a:xfrm>
          <a:prstGeom prst="rect">
            <a:avLst/>
          </a:prstGeom>
          <a:noFill/>
        </p:spPr>
      </p:pic>
      <p:sp>
        <p:nvSpPr>
          <p:cNvPr id="12" name="Солнце 11"/>
          <p:cNvSpPr/>
          <p:nvPr/>
        </p:nvSpPr>
        <p:spPr>
          <a:xfrm>
            <a:off x="4357686" y="2786058"/>
            <a:ext cx="1428760" cy="1214446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4000504"/>
            <a:ext cx="944468" cy="108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785794"/>
          <a:ext cx="5000660" cy="1576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</a:tblGrid>
              <a:tr h="157640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                  _______________</a:t>
                      </a:r>
                    </a:p>
                    <a:p>
                      <a:r>
                        <a:rPr lang="ru-RU" sz="2400" baseline="0" dirty="0" smtClean="0"/>
                        <a:t>                                         </a:t>
                      </a:r>
                      <a:r>
                        <a:rPr lang="ru-RU" sz="2400" dirty="0" smtClean="0"/>
                        <a:t>____</a:t>
                      </a:r>
                    </a:p>
                    <a:p>
                      <a:r>
                        <a:rPr lang="ru-RU" sz="2400" dirty="0" smtClean="0"/>
                        <a:t>                                           …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D:\наташа\1362068704-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14619"/>
            <a:ext cx="785818" cy="2136441"/>
          </a:xfrm>
          <a:prstGeom prst="rect">
            <a:avLst/>
          </a:prstGeom>
          <a:noFill/>
        </p:spPr>
      </p:pic>
      <p:pic>
        <p:nvPicPr>
          <p:cNvPr id="8" name="Picture 2" descr="D:\наташ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2285992"/>
            <a:ext cx="1258009" cy="2051099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4572007"/>
            <a:ext cx="1285884" cy="12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Облако 9"/>
          <p:cNvSpPr/>
          <p:nvPr/>
        </p:nvSpPr>
        <p:spPr>
          <a:xfrm>
            <a:off x="1643042" y="4572008"/>
            <a:ext cx="2000264" cy="1214446"/>
          </a:xfrm>
          <a:prstGeom prst="cloud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" name="Picture 3" descr="D:\наташа\swallow_adult_300_tcm9-142504_v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2571744"/>
            <a:ext cx="1643074" cy="1314313"/>
          </a:xfrm>
          <a:prstGeom prst="rect">
            <a:avLst/>
          </a:prstGeom>
          <a:noFill/>
        </p:spPr>
      </p:pic>
      <p:sp>
        <p:nvSpPr>
          <p:cNvPr id="12" name="Солнце 11"/>
          <p:cNvSpPr/>
          <p:nvPr/>
        </p:nvSpPr>
        <p:spPr>
          <a:xfrm>
            <a:off x="4357686" y="2786058"/>
            <a:ext cx="1428760" cy="1214446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4000504"/>
            <a:ext cx="944468" cy="108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785794"/>
          <a:ext cx="5000660" cy="1576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</a:tblGrid>
              <a:tr h="157640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                      </a:t>
                      </a:r>
                      <a:r>
                        <a:rPr lang="ru-RU" sz="2400" dirty="0" smtClean="0"/>
                        <a:t>_______________</a:t>
                      </a:r>
                    </a:p>
                    <a:p>
                      <a:r>
                        <a:rPr lang="ru-RU" sz="2400" dirty="0" smtClean="0"/>
                        <a:t>                               ______</a:t>
                      </a:r>
                    </a:p>
                    <a:p>
                      <a:r>
                        <a:rPr lang="ru-RU" sz="2400" dirty="0" smtClean="0"/>
                        <a:t>                                  …    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D:\наташа\1362068704-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14619"/>
            <a:ext cx="785818" cy="2136441"/>
          </a:xfrm>
          <a:prstGeom prst="rect">
            <a:avLst/>
          </a:prstGeom>
          <a:noFill/>
        </p:spPr>
      </p:pic>
      <p:pic>
        <p:nvPicPr>
          <p:cNvPr id="8" name="Picture 2" descr="D:\наташ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2285992"/>
            <a:ext cx="1258009" cy="2051099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4572007"/>
            <a:ext cx="1285884" cy="12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Облако 9"/>
          <p:cNvSpPr/>
          <p:nvPr/>
        </p:nvSpPr>
        <p:spPr>
          <a:xfrm>
            <a:off x="1643042" y="4572008"/>
            <a:ext cx="2000264" cy="1214446"/>
          </a:xfrm>
          <a:prstGeom prst="cloud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" name="Picture 3" descr="D:\наташа\swallow_adult_300_tcm9-142504_v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2571744"/>
            <a:ext cx="1643074" cy="1314313"/>
          </a:xfrm>
          <a:prstGeom prst="rect">
            <a:avLst/>
          </a:prstGeom>
          <a:noFill/>
        </p:spPr>
      </p:pic>
      <p:sp>
        <p:nvSpPr>
          <p:cNvPr id="12" name="Солнце 11"/>
          <p:cNvSpPr/>
          <p:nvPr/>
        </p:nvSpPr>
        <p:spPr>
          <a:xfrm>
            <a:off x="4357686" y="2786058"/>
            <a:ext cx="1428760" cy="1214446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28860" y="1142984"/>
            <a:ext cx="944468" cy="108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785794"/>
          <a:ext cx="5000660" cy="1576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</a:tblGrid>
              <a:tr h="157640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      </a:t>
                      </a:r>
                      <a:r>
                        <a:rPr lang="ru-RU" sz="2400" dirty="0" smtClean="0"/>
                        <a:t>                _______________</a:t>
                      </a:r>
                    </a:p>
                    <a:p>
                      <a:r>
                        <a:rPr lang="ru-RU" sz="2400" dirty="0" smtClean="0"/>
                        <a:t>                           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 ____ ____ ____</a:t>
                      </a:r>
                    </a:p>
                    <a:p>
                      <a:r>
                        <a:rPr lang="ru-RU" sz="2400" dirty="0" smtClean="0"/>
                        <a:t>                             ..       ..      ..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D:\наташа\1362068704-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14619"/>
            <a:ext cx="785818" cy="2136441"/>
          </a:xfrm>
          <a:prstGeom prst="rect">
            <a:avLst/>
          </a:prstGeom>
          <a:noFill/>
        </p:spPr>
      </p:pic>
      <p:pic>
        <p:nvPicPr>
          <p:cNvPr id="8" name="Picture 2" descr="D:\наташ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2285992"/>
            <a:ext cx="1258009" cy="2051099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4572007"/>
            <a:ext cx="1285884" cy="12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Облако 9"/>
          <p:cNvSpPr/>
          <p:nvPr/>
        </p:nvSpPr>
        <p:spPr>
          <a:xfrm>
            <a:off x="1643042" y="4572008"/>
            <a:ext cx="2000264" cy="1214446"/>
          </a:xfrm>
          <a:prstGeom prst="cloud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" name="Picture 3" descr="D:\наташа\swallow_adult_300_tcm9-142504_v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2571744"/>
            <a:ext cx="1643074" cy="1314313"/>
          </a:xfrm>
          <a:prstGeom prst="rect">
            <a:avLst/>
          </a:prstGeom>
          <a:noFill/>
        </p:spPr>
      </p:pic>
      <p:sp>
        <p:nvSpPr>
          <p:cNvPr id="12" name="Солнце 11"/>
          <p:cNvSpPr/>
          <p:nvPr/>
        </p:nvSpPr>
        <p:spPr>
          <a:xfrm>
            <a:off x="4357686" y="2786058"/>
            <a:ext cx="1428760" cy="1214446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4000504"/>
            <a:ext cx="944468" cy="108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785794"/>
          <a:ext cx="5000660" cy="1576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</a:tblGrid>
              <a:tr h="157640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                      </a:t>
                      </a:r>
                      <a:r>
                        <a:rPr lang="ru-RU" sz="2400" dirty="0" smtClean="0"/>
                        <a:t>_______________</a:t>
                      </a:r>
                    </a:p>
                    <a:p>
                      <a:r>
                        <a:rPr lang="ru-RU" sz="2400" baseline="0" dirty="0" smtClean="0"/>
                        <a:t>                         </a:t>
                      </a:r>
                      <a:r>
                        <a:rPr lang="ru-RU" sz="2400" dirty="0" smtClean="0"/>
                        <a:t>____ ____ ____</a:t>
                      </a:r>
                    </a:p>
                    <a:p>
                      <a:r>
                        <a:rPr lang="ru-RU" sz="2400" dirty="0" smtClean="0"/>
                        <a:t>                          ..       ..      ..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D:\наташа\1362068704-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14619"/>
            <a:ext cx="785818" cy="2136441"/>
          </a:xfrm>
          <a:prstGeom prst="rect">
            <a:avLst/>
          </a:prstGeom>
          <a:noFill/>
        </p:spPr>
      </p:pic>
      <p:pic>
        <p:nvPicPr>
          <p:cNvPr id="8" name="Picture 2" descr="D:\наташ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2285992"/>
            <a:ext cx="1258009" cy="2051099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4572007"/>
            <a:ext cx="1285884" cy="12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Облако 9"/>
          <p:cNvSpPr/>
          <p:nvPr/>
        </p:nvSpPr>
        <p:spPr>
          <a:xfrm>
            <a:off x="2071670" y="928670"/>
            <a:ext cx="1357322" cy="928694"/>
          </a:xfrm>
          <a:prstGeom prst="cloud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" name="Picture 3" descr="D:\наташа\swallow_adult_300_tcm9-142504_v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2571744"/>
            <a:ext cx="1643074" cy="1314313"/>
          </a:xfrm>
          <a:prstGeom prst="rect">
            <a:avLst/>
          </a:prstGeom>
          <a:noFill/>
        </p:spPr>
      </p:pic>
      <p:sp>
        <p:nvSpPr>
          <p:cNvPr id="12" name="Солнце 11"/>
          <p:cNvSpPr/>
          <p:nvPr/>
        </p:nvSpPr>
        <p:spPr>
          <a:xfrm>
            <a:off x="4357686" y="2786058"/>
            <a:ext cx="1428760" cy="1214446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4000504"/>
            <a:ext cx="944468" cy="108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785794"/>
          <a:ext cx="5000660" cy="1576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</a:tblGrid>
              <a:tr h="157640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                      </a:t>
                      </a:r>
                      <a:r>
                        <a:rPr lang="ru-RU" sz="2400" dirty="0" smtClean="0"/>
                        <a:t>_______________</a:t>
                      </a:r>
                    </a:p>
                    <a:p>
                      <a:r>
                        <a:rPr lang="ru-RU" sz="2400" dirty="0" smtClean="0"/>
                        <a:t>                         </a:t>
                      </a:r>
                      <a:r>
                        <a:rPr lang="ru-RU" sz="2400" baseline="0" dirty="0" smtClean="0"/>
                        <a:t>   </a:t>
                      </a:r>
                      <a:r>
                        <a:rPr lang="ru-RU" sz="2400" dirty="0" smtClean="0"/>
                        <a:t>____ ____</a:t>
                      </a:r>
                    </a:p>
                    <a:p>
                      <a:r>
                        <a:rPr lang="ru-RU" sz="2400" baseline="0" dirty="0" smtClean="0"/>
                        <a:t>                             </a:t>
                      </a:r>
                      <a:r>
                        <a:rPr lang="ru-RU" sz="2400" dirty="0" smtClean="0"/>
                        <a:t>..      ..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D:\наташа\1362068704-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14620"/>
            <a:ext cx="785818" cy="2136441"/>
          </a:xfrm>
          <a:prstGeom prst="rect">
            <a:avLst/>
          </a:prstGeom>
          <a:noFill/>
        </p:spPr>
      </p:pic>
      <p:pic>
        <p:nvPicPr>
          <p:cNvPr id="8" name="Picture 2" descr="D:\наташ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2285992"/>
            <a:ext cx="1258009" cy="2051099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4572007"/>
            <a:ext cx="1285884" cy="12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Облако 9"/>
          <p:cNvSpPr/>
          <p:nvPr/>
        </p:nvSpPr>
        <p:spPr>
          <a:xfrm>
            <a:off x="1643042" y="4572008"/>
            <a:ext cx="2000264" cy="1214446"/>
          </a:xfrm>
          <a:prstGeom prst="cloud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" name="Picture 3" descr="D:\наташа\swallow_adult_300_tcm9-142504_v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2571744"/>
            <a:ext cx="1643074" cy="1314313"/>
          </a:xfrm>
          <a:prstGeom prst="rect">
            <a:avLst/>
          </a:prstGeom>
          <a:noFill/>
        </p:spPr>
      </p:pic>
      <p:sp>
        <p:nvSpPr>
          <p:cNvPr id="12" name="Солнце 11"/>
          <p:cNvSpPr/>
          <p:nvPr/>
        </p:nvSpPr>
        <p:spPr>
          <a:xfrm>
            <a:off x="4357686" y="2786058"/>
            <a:ext cx="1428760" cy="1214446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4000504"/>
            <a:ext cx="944468" cy="108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785794"/>
          <a:ext cx="5000660" cy="1576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</a:tblGrid>
              <a:tr h="157640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                      </a:t>
                      </a:r>
                      <a:r>
                        <a:rPr lang="ru-RU" sz="2400" dirty="0" smtClean="0"/>
                        <a:t>_______________</a:t>
                      </a:r>
                    </a:p>
                    <a:p>
                      <a:r>
                        <a:rPr lang="ru-RU" sz="2400" dirty="0" smtClean="0"/>
                        <a:t>                             ____ ____</a:t>
                      </a:r>
                    </a:p>
                    <a:p>
                      <a:r>
                        <a:rPr lang="ru-RU" sz="2400" baseline="0" dirty="0" smtClean="0"/>
                        <a:t>                               </a:t>
                      </a:r>
                      <a:r>
                        <a:rPr lang="ru-RU" sz="2400" dirty="0" smtClean="0"/>
                        <a:t>..      ..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D:\наташа\1362068704-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4754" y="785794"/>
            <a:ext cx="575609" cy="1564937"/>
          </a:xfrm>
          <a:prstGeom prst="rect">
            <a:avLst/>
          </a:prstGeom>
          <a:noFill/>
        </p:spPr>
      </p:pic>
      <p:pic>
        <p:nvPicPr>
          <p:cNvPr id="8" name="Picture 2" descr="D:\наташ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2285992"/>
            <a:ext cx="1258009" cy="2051099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4572007"/>
            <a:ext cx="1285884" cy="12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Облако 9"/>
          <p:cNvSpPr/>
          <p:nvPr/>
        </p:nvSpPr>
        <p:spPr>
          <a:xfrm>
            <a:off x="1643042" y="4572008"/>
            <a:ext cx="2000264" cy="1214446"/>
          </a:xfrm>
          <a:prstGeom prst="cloud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" name="Picture 3" descr="D:\наташа\swallow_adult_300_tcm9-142504_v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2571744"/>
            <a:ext cx="1643074" cy="1314313"/>
          </a:xfrm>
          <a:prstGeom prst="rect">
            <a:avLst/>
          </a:prstGeom>
          <a:noFill/>
        </p:spPr>
      </p:pic>
      <p:sp>
        <p:nvSpPr>
          <p:cNvPr id="12" name="Солнце 11"/>
          <p:cNvSpPr/>
          <p:nvPr/>
        </p:nvSpPr>
        <p:spPr>
          <a:xfrm>
            <a:off x="4357686" y="2786058"/>
            <a:ext cx="1428760" cy="1214446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4000504"/>
            <a:ext cx="944468" cy="108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427</TotalTime>
  <Words>145</Words>
  <Application>Microsoft Office PowerPoint</Application>
  <PresentationFormat>Экран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Дидактическое упражнение: «Подбери слово-название картинки к данной звуко-слоговой модели»   Выполнила учитель-логопед МБДОУ Тацинского д/с «Колокольчик» Бабакова Т.Г.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Молодец!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XMan</cp:lastModifiedBy>
  <cp:revision>48</cp:revision>
  <dcterms:created xsi:type="dcterms:W3CDTF">2013-11-25T11:00:04Z</dcterms:created>
  <dcterms:modified xsi:type="dcterms:W3CDTF">2015-11-03T16:39:51Z</dcterms:modified>
</cp:coreProperties>
</file>