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6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«Центр развития ребёнка детский сад №7»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54292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кукольного театра</a:t>
            </a:r>
          </a:p>
          <a:p>
            <a:r>
              <a:rPr lang="ru-RU" dirty="0" smtClean="0"/>
              <a:t>«Как медвежонок Проша</a:t>
            </a:r>
          </a:p>
          <a:p>
            <a:r>
              <a:rPr lang="ru-RU" dirty="0" smtClean="0"/>
              <a:t>говорил неправду»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Калмыкова Л.М.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Муз. руководители: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Попов С.В.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Карпова Л.А.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г.Калач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потом все звери захотели сделать фото на память вместе с детьми.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00200"/>
            <a:ext cx="6500857" cy="46863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Жили-были два медвежонка Троша и Проша, однажды к ним обещал зайти Петрушка с подарками.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Медвежатам было интересно, что принесёт им Петрушка.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600200"/>
            <a:ext cx="7000924" cy="48291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Здравствуйте , дорогие Троша и  Проша я принёс вам подарки, которые обещал.</a:t>
            </a:r>
            <a:endParaRPr lang="ru-RU" sz="1400" dirty="0"/>
          </a:p>
        </p:txBody>
      </p:sp>
      <p:pic>
        <p:nvPicPr>
          <p:cNvPr id="4" name="Содержимое 3" descr="P101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0200"/>
            <a:ext cx="6643733" cy="49006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Троша, тебе я принёс дудочку, а тебе Проша я принёс бубен. « А почему мне бубен?» – говорит Проша.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умеешь играть на дудочке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?»-спрашивает Петрушка.  «Умею»-говорит Проша.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0"/>
            <a:ext cx="6429419" cy="47577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«А ну-ка сыграй нам на дудочке»- попросил Петрушка. Взял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роша дудочку, а играть не умеет.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так Петрушка и Троша узнали, что Проша говорит неправду.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0200"/>
            <a:ext cx="6572295" cy="4686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Петрушка принёс очень нужную вещь-фотоаппарат, он снимает только хороших зверей, а кто обманывает, то получается только тёмное пятно. Проша испугался и пообещал больше не обманывать.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00200"/>
            <a:ext cx="6500857" cy="47577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тут они стали веселиться, прыгать кто выше и петь громко песни, пока не разбудили волка.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0200"/>
            <a:ext cx="6643733" cy="475775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«Вот я сейчас и пообедаю»-говорит волк. Друзья так сильно испугались, у них от страха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задрожали лапки.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0200"/>
            <a:ext cx="6572295" cy="47577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потом Петрушка вспомнил про фотоаппарат, а волку очень уж хотелось фотографироваться  и он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пообещал всем исправиться. Петрушка его тоже сфотографировал.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600200"/>
            <a:ext cx="6715172" cy="475775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</TotalTime>
  <Words>223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Муниципальное казённое дошкольное образовательное учреждение «Центр развития ребёнка детский сад №7»</vt:lpstr>
      <vt:lpstr>Жили-были два медвежонка Троша и Проша, однажды к ним обещал зайти Петрушка с подарками. Медвежатам было интересно, что принесёт им Петрушка.</vt:lpstr>
      <vt:lpstr>Здравствуйте , дорогие Троша и  Проша я принёс вам подарки, которые обещал.</vt:lpstr>
      <vt:lpstr>Троша, тебе я принёс дудочку, а тебе Проша я принёс бубен. « А почему мне бубен?» – говорит Проша.  «А ты умеешь играть на дудочке?»-спрашивает Петрушка.  «Умею»-говорит Проша. </vt:lpstr>
      <vt:lpstr> «А ну-ка сыграй нам на дудочке»- попросил Петрушка. Взял Проша дудочку, а играть не умеет. Вот так Петрушка и Троша узнали, что Проша говорит неправду.</vt:lpstr>
      <vt:lpstr>Петрушка принёс очень нужную вещь-фотоаппарат, он снимает только хороших зверей, а кто обманывает, то получается только тёмное пятно. Проша испугался и пообещал больше не обманывать. </vt:lpstr>
      <vt:lpstr>И тут они стали веселиться, прыгать кто выше и петь громко песни, пока не разбудили волка.</vt:lpstr>
      <vt:lpstr> «Вот я сейчас и пообедаю»-говорит волк. Друзья так сильно испугались, у них от страха                  задрожали лапки.</vt:lpstr>
      <vt:lpstr>А потом Петрушка вспомнил про фотоаппарат, а волку очень уж хотелось фотографироваться  и он  пообещал всем исправиться. Петрушка его тоже сфотографировал.   </vt:lpstr>
      <vt:lpstr>А потом все звери захотели сделать фото на память вместе с детьми.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«Центр развития ребёнка детский сад №7»</dc:title>
  <dc:creator>Admin</dc:creator>
  <cp:lastModifiedBy>Валентина</cp:lastModifiedBy>
  <cp:revision>3</cp:revision>
  <dcterms:created xsi:type="dcterms:W3CDTF">2015-04-13T13:05:01Z</dcterms:created>
  <dcterms:modified xsi:type="dcterms:W3CDTF">2015-04-13T19:38:37Z</dcterms:modified>
</cp:coreProperties>
</file>