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2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5"/>
            <a:ext cx="7772400" cy="557216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кукольного театра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гостях у матрёшки»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Бражникова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В.И.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Карпова Л.А.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Попов С.В.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гКалачв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166"/>
            <a:ext cx="6400800" cy="1500198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«Центр развития ребёнка детский сад  №7»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Здравствуйте детишки, девчонки и мальчишки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Хрустальный посох, красный нос, кто я дети ? (Дед мороз)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4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428736"/>
            <a:ext cx="7143800" cy="500066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4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428736"/>
            <a:ext cx="7143800" cy="500066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Правильно, Дед мороз ,поспешу я в лес к моим зверятам нужно всем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 новому году подарки приготовить и про вас не забуду.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Я котик серенький бочок, ребята, а вы не знаете где живёт матрёшка? Я заблудился и никак дороги не найду, пойду ещё поищу.</a:t>
            </a:r>
            <a:endParaRPr lang="ru-RU" sz="2000" dirty="0"/>
          </a:p>
        </p:txBody>
      </p:sp>
      <p:pic>
        <p:nvPicPr>
          <p:cNvPr id="4" name="Содержимое 3" descr="IMG_04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7000924" cy="500066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матрёшка –круглолица на все руки мастерица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Жду  сегодня я гостей, дорогих своих друзей.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4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285860"/>
            <a:ext cx="7072362" cy="521497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 Ну , наконец я тебя нашёл!»-обрадовался котик, «А что у тебя в горшочке?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в горшочке у меня вкусная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сметанка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тебя и для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Тошки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Кстати, а где он?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4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428736"/>
            <a:ext cx="7429552" cy="514353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вот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Тошка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пришёл.</a:t>
            </a:r>
            <a:r>
              <a:rPr lang="ru-RU" dirty="0" smtClean="0"/>
              <a:t> </a:t>
            </a:r>
            <a:r>
              <a:rPr lang="ru-RU" sz="1800" dirty="0" smtClean="0"/>
              <a:t>«А я  стихотворение сочинил» - говорит котик.</a:t>
            </a:r>
            <a:br>
              <a:rPr lang="ru-RU" sz="1800" dirty="0" smtClean="0"/>
            </a:br>
            <a:r>
              <a:rPr lang="ru-RU" sz="1800" dirty="0" smtClean="0"/>
              <a:t>К раскрасавице-матрёшке пришли два друга кот и </a:t>
            </a:r>
            <a:r>
              <a:rPr lang="ru-RU" sz="1800" dirty="0" err="1" smtClean="0"/>
              <a:t>Т</a:t>
            </a:r>
            <a:r>
              <a:rPr lang="ru-RU" sz="1800" dirty="0" err="1" smtClean="0"/>
              <a:t>ошка</a:t>
            </a:r>
            <a:r>
              <a:rPr lang="ru-RU" sz="1800" dirty="0" smtClean="0"/>
              <a:t>!</a:t>
            </a:r>
            <a:endParaRPr lang="ru-RU" sz="1800" dirty="0"/>
          </a:p>
        </p:txBody>
      </p:sp>
      <p:pic>
        <p:nvPicPr>
          <p:cNvPr id="4" name="Содержимое 3" descr="IMG_04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7429552" cy="492922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110</TotalTime>
  <Words>105</Words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Презентация кукольного театра «В гостях у матрёшки»                                         Подготовили:                                                                                                                Бражникова В.И.                                                                                                            Карпова Л.А.                                                                                                                 Попов С.В.   гКалачв</vt:lpstr>
      <vt:lpstr>Здравствуйте детишки, девчонки и мальчишки Хрустальный посох, красный нос, кто я дети ? (Дед мороз)  </vt:lpstr>
      <vt:lpstr>Правильно, Дед мороз ,поспешу я в лес к моим зверятам нужно всем  к новому году подарки приготовить и про вас не забуду.</vt:lpstr>
      <vt:lpstr>Я котик серенький бочок, ребята, а вы не знаете где живёт матрёшка? Я заблудился и никак дороги не найду, пойду ещё поищу.</vt:lpstr>
      <vt:lpstr>Я матрёшка –круглолица на все руки мастерица Жду  сегодня я гостей, дорогих своих друзей.</vt:lpstr>
      <vt:lpstr>« Ну , наконец я тебя нашёл!»-обрадовался котик, «А что у тебя в горшочке?   А в горшочке у меня вкусная сметанка  для тебя и для Тошки. Кстати, а где он?</vt:lpstr>
      <vt:lpstr>А вот и Тошка пришёл. «А я  стихотворение сочинил» - говорит котик. К раскрасавице-матрёшке пришли два друга кот и Тошка!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кукольного театра                                           Подготовили:                                                                                                                Бражникова В.И.                                                                                                            Карпова Л.А.                                                                                                                 Попов С.В.   гКалач</dc:title>
  <dc:creator>Admin</dc:creator>
  <cp:lastModifiedBy>Валентина</cp:lastModifiedBy>
  <cp:revision>9</cp:revision>
  <dcterms:created xsi:type="dcterms:W3CDTF">2015-03-18T06:22:21Z</dcterms:created>
  <dcterms:modified xsi:type="dcterms:W3CDTF">2015-04-13T20:34:23Z</dcterms:modified>
</cp:coreProperties>
</file>