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7" r:id="rId3"/>
    <p:sldId id="258" r:id="rId4"/>
    <p:sldId id="277" r:id="rId5"/>
    <p:sldId id="279" r:id="rId6"/>
    <p:sldId id="276" r:id="rId7"/>
    <p:sldId id="282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 varScale="1">
        <p:scale>
          <a:sx n="103" d="100"/>
          <a:sy n="103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8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5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24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3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5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0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6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1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7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5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4B4B24B-71EC-4AD4-B193-34D345CD8CE1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110FED1-D43B-42BB-92C2-9C4F612FA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3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5%D0%BF%D0%BE%D1%81%D1%82%D1%8C" TargetMode="External"/><Relationship Id="rId2" Type="http://schemas.openxmlformats.org/officeDocument/2006/relationships/hyperlink" Target="https://ru.wikipedia.org/wiki/%D0%9F%D0%BE%D1%81%D0%B0%D0%B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04856" cy="3096344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Секреты                           </a:t>
            </a:r>
            <a:br>
              <a:rPr lang="ru-RU" sz="7200" dirty="0" smtClean="0"/>
            </a:br>
            <a:r>
              <a:rPr lang="ru-RU" dirty="0" smtClean="0"/>
              <a:t>крепостных        </a:t>
            </a:r>
            <a:br>
              <a:rPr lang="ru-RU" dirty="0" smtClean="0"/>
            </a:br>
            <a:r>
              <a:rPr lang="ru-RU" dirty="0" smtClean="0"/>
              <a:t>стен          </a:t>
            </a:r>
            <a:br>
              <a:rPr lang="ru-RU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   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11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116632"/>
            <a:ext cx="8640960" cy="194421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Перед вами вид древнего города. Слово «город» произошло от слова «огораживать». Почему люди стали  огораживать  свои поселения?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3" name="Picture 4" descr="C:\Users\Ольга\Desktop\Кремли и крепости\3418921a6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0" y="1772816"/>
            <a:ext cx="8139387" cy="47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+mn-lt"/>
              </a:rPr>
              <a:t>Самыми первыми материалами для строительства были земля и дерево.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endParaRPr lang="ru-RU" sz="3100" dirty="0">
              <a:latin typeface="+mn-lt"/>
            </a:endParaRPr>
          </a:p>
        </p:txBody>
      </p:sp>
      <p:pic>
        <p:nvPicPr>
          <p:cNvPr id="1028" name="Picture 4" descr="http://gpsholiday.1gb.ua/ImagesRoutes/b3dd7352-49de-423c-b1a3-d19a373b03d0/54a6b58c-7a81-47e2-9e9c-f5f8e9b9227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052736"/>
            <a:ext cx="797320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Впоследствии научились строить стены каменными и толстыми. Они не только не горели во время пожаров, но и надёжно защищали от врагов.</a:t>
            </a:r>
            <a:endParaRPr lang="ru-RU" sz="2800" dirty="0"/>
          </a:p>
        </p:txBody>
      </p:sp>
      <p:pic>
        <p:nvPicPr>
          <p:cNvPr id="1026" name="Picture 2" descr="http://os1.i.ua/3/1/13210825_4995c8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4680520" cy="29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nise.ru/files/news/2014/08/04/news_04082014_1206641_c8de915b66549491399b219f42d1ca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72" y="3717032"/>
            <a:ext cx="4544455" cy="30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748464" cy="2520280"/>
          </a:xfrm>
        </p:spPr>
        <p:txBody>
          <a:bodyPr>
            <a:noAutofit/>
          </a:bodyPr>
          <a:lstStyle/>
          <a:p>
            <a:r>
              <a:rPr lang="ru-RU" sz="2800" dirty="0"/>
              <a:t>Во многих городах были находящиеся за кремлёвской стеной </a:t>
            </a:r>
            <a:r>
              <a:rPr lang="ru-RU" sz="2800" dirty="0" smtClean="0">
                <a:hlinkClick r:id="rId2" tooltip="Посад"/>
              </a:rPr>
              <a:t>посады</a:t>
            </a:r>
            <a:r>
              <a:rPr lang="ru-RU" sz="2800" dirty="0" smtClean="0"/>
              <a:t> -поселения горожан. В </a:t>
            </a:r>
            <a:r>
              <a:rPr lang="ru-RU" sz="2800" dirty="0"/>
              <a:t>Древней Руси городами назывались только те населённые пункты, в которых были построены подобные </a:t>
            </a:r>
            <a:r>
              <a:rPr lang="ru-RU" sz="2800" dirty="0" smtClean="0">
                <a:hlinkClick r:id="rId3" tooltip="Крепость"/>
              </a:rPr>
              <a:t>крепости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http://russlovo.today/files/project_4311/img/09.15.Moscow/Moskovskii_kremli_pri_Ivane_Kalite._A._Vasnec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05359" cy="47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2633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Г</a:t>
            </a:r>
            <a:r>
              <a:rPr lang="ru-RU" sz="3200" dirty="0" smtClean="0"/>
              <a:t>орода раньше строили на берегу рек. Для чего нужна вода человеку?</a:t>
            </a:r>
            <a:endParaRPr lang="ru-RU" sz="3200" dirty="0"/>
          </a:p>
        </p:txBody>
      </p:sp>
      <p:pic>
        <p:nvPicPr>
          <p:cNvPr id="4098" name="Picture 2" descr="http://s018.radikal.ru/i528/1311/0a/839466561c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2" y="4827851"/>
            <a:ext cx="2776296" cy="18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rusbg.com/travel/images/stories/ggl/gorod-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3247"/>
            <a:ext cx="6944491" cy="33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xn--1-7sb7akeho.xn--p1ai/wp-content/uploads/2013/08/%D0%A5.%D0%9F.%D0%9F%D0%BB%D0%B0%D1%82%D0%BE%D0%BD%D0%BE%D0%B2-%D0%9F%D1%80%D0%B0%D1%87%D0%BA%D0%B0-1889-%D0%B3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80" y="4152633"/>
            <a:ext cx="2002259" cy="25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a1g.daroo.kiev.ua/content/kiev/russkaya-bania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25" y="4512329"/>
            <a:ext cx="3809174" cy="21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168352" cy="63889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Колокольни церквей и </a:t>
            </a:r>
            <a:r>
              <a:rPr lang="ru-RU" sz="2800" dirty="0" smtClean="0"/>
              <a:t>соборов</a:t>
            </a:r>
            <a:r>
              <a:rPr lang="ru-RU" sz="3200" dirty="0" smtClean="0"/>
              <a:t> своим </a:t>
            </a:r>
            <a:r>
              <a:rPr lang="ru-RU" sz="2800" dirty="0" smtClean="0"/>
              <a:t>звоном</a:t>
            </a:r>
            <a:r>
              <a:rPr lang="ru-RU" sz="3200" dirty="0" smtClean="0"/>
              <a:t> созывали жителей не только на молитву, но и  предупреждали о нашествии врага , о пожаре.</a:t>
            </a:r>
            <a:endParaRPr lang="ru-RU" sz="3200" dirty="0"/>
          </a:p>
        </p:txBody>
      </p:sp>
      <p:pic>
        <p:nvPicPr>
          <p:cNvPr id="1026" name="Picture 2" descr="http://cstroy.wrdev.ru/upload/iblock/979/979b1570341f612d392cf9d4d07d9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397"/>
            <a:ext cx="460819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784976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Во время нападения врагов жители прятались за стенами кремля, а защищали город воины. Они назывались «дружина». Как вы думаете, почему они так назывались?</a:t>
            </a:r>
            <a:endParaRPr lang="ru-RU" sz="2800" dirty="0">
              <a:latin typeface="+mn-lt"/>
            </a:endParaRPr>
          </a:p>
        </p:txBody>
      </p:sp>
      <p:pic>
        <p:nvPicPr>
          <p:cNvPr id="6146" name="Picture 2" descr="http://dlm6.meta.ua/pic/0/91/60/UfYEUxRU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2" y="332656"/>
            <a:ext cx="85243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573</TotalTime>
  <Words>122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Глубина</vt:lpstr>
      <vt:lpstr>Секреты                            крепостных         стен                  </vt:lpstr>
      <vt:lpstr>Перед вами вид древнего города. Слово «город» произошло от слова «огораживать». Почему люди стали  огораживать  свои поселения? </vt:lpstr>
      <vt:lpstr> Самыми первыми материалами для строительства были земля и дерево.  </vt:lpstr>
      <vt:lpstr>Впоследствии научились строить стены каменными и толстыми. Они не только не горели во время пожаров, но и надёжно защищали от врагов.</vt:lpstr>
      <vt:lpstr>Во многих городах были находящиеся за кремлёвской стеной посады -поселения горожан. В Древней Руси городами назывались только те населённые пункты, в которых были построены подобные крепости.</vt:lpstr>
      <vt:lpstr> Города раньше строили на берегу рек. Для чего нужна вода человеку?</vt:lpstr>
      <vt:lpstr>Колокольни церквей и соборов своим звоном созывали жителей не только на молитву, но и  предупреждали о нашествии врага , о пожаре.</vt:lpstr>
      <vt:lpstr>Во время нападения врагов жители прятались за стенами кремля, а защищали город воины. Они назывались «дружина». Как вы думаете, почему они так назывались?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Кремли и крепости</dc:title>
  <dc:creator>Ольга</dc:creator>
  <cp:lastModifiedBy>Галя</cp:lastModifiedBy>
  <cp:revision>94</cp:revision>
  <dcterms:created xsi:type="dcterms:W3CDTF">2014-10-05T08:48:52Z</dcterms:created>
  <dcterms:modified xsi:type="dcterms:W3CDTF">2015-11-08T11:36:37Z</dcterms:modified>
</cp:coreProperties>
</file>