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9B3A-7959-4ABE-ABF9-BE0F3A3B9ED2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AB1B-602A-459C-8B22-D0678A38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76;&#1077;&#1090;&#1089;&#1082;&#1080;&#1077;%20&#1087;&#1077;&#1089;&#1085;&#1080;\Detskaya_pesnya_-_Oj_Babulya_ty_moya_(iPlayer.f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0981_38588e7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7311">
            <a:off x="73159" y="1372383"/>
            <a:ext cx="2333572" cy="19648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2" y="428604"/>
            <a:ext cx="58251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Дидактическая игра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00306"/>
            <a:ext cx="76719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«Четвёртый лишний»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0_5097c_abc820a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22" y="3857628"/>
            <a:ext cx="2817414" cy="2783605"/>
          </a:xfrm>
          <a:prstGeom prst="rect">
            <a:avLst/>
          </a:prstGeom>
        </p:spPr>
      </p:pic>
      <p:pic>
        <p:nvPicPr>
          <p:cNvPr id="6" name="Рисунок 5" descr="76364215_large_4491121_825681691_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29322" y="428604"/>
            <a:ext cx="3000372" cy="3000372"/>
          </a:xfrm>
          <a:prstGeom prst="rect">
            <a:avLst/>
          </a:prstGeom>
        </p:spPr>
      </p:pic>
      <p:pic>
        <p:nvPicPr>
          <p:cNvPr id="7" name="Рисунок 6" descr="0_5097f_c392aa59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0232">
            <a:off x="705559" y="3851521"/>
            <a:ext cx="2586640" cy="25866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097a_f8b8f46a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9114" flipH="1">
            <a:off x="5105833" y="2310156"/>
            <a:ext cx="3577834" cy="3606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1928802"/>
            <a:ext cx="56438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Молодцы!!!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0_5097f_c392aa59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8652"/>
            <a:ext cx="3531794" cy="3531794"/>
          </a:xfrm>
          <a:prstGeom prst="rect">
            <a:avLst/>
          </a:prstGeom>
        </p:spPr>
      </p:pic>
      <p:pic>
        <p:nvPicPr>
          <p:cNvPr id="6" name="Detskaya_pesnya_-_Oj_Babulya_ty_mo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3011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Блиядзе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Светлана Сергеевна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№10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 игра «Четвёртый лишний» для детей имеет развивающее значение. Она способствует развитию познавательных процессов. Доступна для использования игры в семейном воспитании.. Тренирует наглядно-образное мышление, словесно-логическое мышление, активный словарь. Дети закрепляют умение группировать и классифицировать предметы используя игровые упражнения.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Данное пособие состоит из 10 слайдов.</a:t>
            </a:r>
          </a:p>
          <a:p>
            <a:pPr algn="just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игры.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Закрепить умение находить четвертый лишний предмет и объяснять, почему он лишний.</a:t>
            </a:r>
          </a:p>
          <a:p>
            <a:pPr algn="just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Развивать словесно-логическое мышление, умение классифицировать, сравнивать, обобщать, устанавливать причинно-следственные, пространственно-временные, логические связи.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Развивать зрительное восприятие.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Развивать монологическую и диалогическую речь.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Воспитывать внимательность, умение точно следовать инструкции, целеустремлённость.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83" y="928670"/>
            <a:ext cx="6446989" cy="5000660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2).jpg"/>
          <p:cNvPicPr>
            <a:picLocks noChangeAspect="1"/>
          </p:cNvPicPr>
          <p:nvPr/>
        </p:nvPicPr>
        <p:blipFill>
          <a:blip r:embed="rId2"/>
          <a:srcRect l="4336" r="5687"/>
          <a:stretch>
            <a:fillRect/>
          </a:stretch>
        </p:blipFill>
        <p:spPr>
          <a:xfrm>
            <a:off x="1357290" y="1000107"/>
            <a:ext cx="6286544" cy="4985645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14422"/>
            <a:ext cx="6110290" cy="4643470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215106" cy="4786346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206984" cy="4429156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1071546"/>
            <a:ext cx="6286545" cy="4661932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407210" cy="4572032"/>
          </a:xfrm>
          <a:prstGeom prst="rect">
            <a:avLst/>
          </a:prstGeom>
          <a:ln w="762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132</Words>
  <Application>Microsoft Office PowerPoint</Application>
  <PresentationFormat>Экран (4:3)</PresentationFormat>
  <Paragraphs>17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2014-11-09T16:23:38Z</dcterms:created>
  <dcterms:modified xsi:type="dcterms:W3CDTF">2015-11-02T07:55:18Z</dcterms:modified>
</cp:coreProperties>
</file>