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71" r:id="rId3"/>
    <p:sldId id="256" r:id="rId4"/>
    <p:sldId id="257" r:id="rId5"/>
    <p:sldId id="258" r:id="rId6"/>
    <p:sldId id="259" r:id="rId7"/>
    <p:sldId id="260" r:id="rId8"/>
    <p:sldId id="263" r:id="rId9"/>
    <p:sldId id="270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93" d="100"/>
          <a:sy n="93" d="100"/>
        </p:scale>
        <p:origin x="-714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AC17-0814-4B01-9290-5854292EED0F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A2A032-AD70-4F2A-A3C1-CD33BF74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AC17-0814-4B01-9290-5854292EED0F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A032-AD70-4F2A-A3C1-CD33BF74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AC17-0814-4B01-9290-5854292EED0F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A032-AD70-4F2A-A3C1-CD33BF74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AC17-0814-4B01-9290-5854292EED0F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A2A032-AD70-4F2A-A3C1-CD33BF74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AC17-0814-4B01-9290-5854292EED0F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A032-AD70-4F2A-A3C1-CD33BF745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AC17-0814-4B01-9290-5854292EED0F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A032-AD70-4F2A-A3C1-CD33BF74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AC17-0814-4B01-9290-5854292EED0F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DA2A032-AD70-4F2A-A3C1-CD33BF745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AC17-0814-4B01-9290-5854292EED0F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A032-AD70-4F2A-A3C1-CD33BF74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AC17-0814-4B01-9290-5854292EED0F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A032-AD70-4F2A-A3C1-CD33BF74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AC17-0814-4B01-9290-5854292EED0F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A032-AD70-4F2A-A3C1-CD33BF74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AC17-0814-4B01-9290-5854292EED0F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2A032-AD70-4F2A-A3C1-CD33BF745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16AC17-0814-4B01-9290-5854292EED0F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A2A032-AD70-4F2A-A3C1-CD33BF745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Videos\&#1047;&#1072;&#1081;&#1082;&#1072;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6" y="2000240"/>
            <a:ext cx="528394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«Четвёртый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лишний?»</a:t>
            </a:r>
            <a:endParaRPr lang="ru-RU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500042"/>
            <a:ext cx="2071702" cy="2019121"/>
          </a:xfrm>
          <a:prstGeom prst="rect">
            <a:avLst/>
          </a:prstGeom>
        </p:spPr>
      </p:pic>
      <p:pic>
        <p:nvPicPr>
          <p:cNvPr id="6" name="Рисунок 5" descr="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28596" y="500042"/>
            <a:ext cx="1643074" cy="1520964"/>
          </a:xfrm>
          <a:prstGeom prst="rect">
            <a:avLst/>
          </a:prstGeom>
        </p:spPr>
      </p:pic>
      <p:pic>
        <p:nvPicPr>
          <p:cNvPr id="7" name="Рисунок 6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893" y="3886368"/>
            <a:ext cx="3249041" cy="2971631"/>
          </a:xfrm>
          <a:prstGeom prst="rect">
            <a:avLst/>
          </a:prstGeom>
        </p:spPr>
      </p:pic>
      <p:pic>
        <p:nvPicPr>
          <p:cNvPr id="8" name="Рисунок 7" descr="пчел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3786998"/>
            <a:ext cx="2568512" cy="25709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00166" y="1142984"/>
            <a:ext cx="5273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Дидактическая игра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3259110_kxSzY_E5dqk.jpg"/>
          <p:cNvPicPr>
            <a:picLocks noChangeAspect="1"/>
          </p:cNvPicPr>
          <p:nvPr/>
        </p:nvPicPr>
        <p:blipFill>
          <a:blip r:embed="rId2"/>
          <a:srcRect l="9023" t="50000" r="2814" b="5581"/>
          <a:stretch>
            <a:fillRect/>
          </a:stretch>
        </p:blipFill>
        <p:spPr>
          <a:xfrm>
            <a:off x="714348" y="3696641"/>
            <a:ext cx="7715304" cy="258987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113259110_kxSzY_E5dqk.jpg"/>
          <p:cNvPicPr>
            <a:picLocks noChangeAspect="1"/>
          </p:cNvPicPr>
          <p:nvPr/>
        </p:nvPicPr>
        <p:blipFill>
          <a:blip r:embed="rId2"/>
          <a:srcRect l="9023" t="3872" r="2814" b="50228"/>
          <a:stretch>
            <a:fillRect/>
          </a:stretch>
        </p:blipFill>
        <p:spPr>
          <a:xfrm>
            <a:off x="714348" y="500041"/>
            <a:ext cx="7715304" cy="291950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3259111_T_yjY_MqFYU.jpg"/>
          <p:cNvPicPr>
            <a:picLocks noChangeAspect="1"/>
          </p:cNvPicPr>
          <p:nvPr/>
        </p:nvPicPr>
        <p:blipFill>
          <a:blip r:embed="rId2">
            <a:lum contrast="10000"/>
          </a:blip>
          <a:srcRect l="9023" t="48292" r="2814" b="7289"/>
          <a:stretch>
            <a:fillRect/>
          </a:stretch>
        </p:blipFill>
        <p:spPr>
          <a:xfrm>
            <a:off x="785786" y="3714752"/>
            <a:ext cx="7500990" cy="274684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113259111_T_yjY_MqFYU.jpg"/>
          <p:cNvPicPr>
            <a:picLocks noChangeAspect="1"/>
          </p:cNvPicPr>
          <p:nvPr/>
        </p:nvPicPr>
        <p:blipFill>
          <a:blip r:embed="rId2">
            <a:lum contrast="10000"/>
          </a:blip>
          <a:srcRect l="9023" t="3872" r="2814" b="53645"/>
          <a:stretch>
            <a:fillRect/>
          </a:stretch>
        </p:blipFill>
        <p:spPr>
          <a:xfrm>
            <a:off x="785786" y="571479"/>
            <a:ext cx="7500990" cy="262710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3259112_vfyjbHTaH9Q.jpg"/>
          <p:cNvPicPr>
            <a:picLocks noChangeAspect="1"/>
          </p:cNvPicPr>
          <p:nvPr/>
        </p:nvPicPr>
        <p:blipFill>
          <a:blip r:embed="rId2"/>
          <a:srcRect l="6539" t="5581" r="2814" b="51660"/>
          <a:stretch>
            <a:fillRect/>
          </a:stretch>
        </p:blipFill>
        <p:spPr>
          <a:xfrm>
            <a:off x="857224" y="571479"/>
            <a:ext cx="7500990" cy="257176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113259112_vfyjbHTaH9Q.jpg"/>
          <p:cNvPicPr>
            <a:picLocks noChangeAspect="1"/>
          </p:cNvPicPr>
          <p:nvPr/>
        </p:nvPicPr>
        <p:blipFill>
          <a:blip r:embed="rId2"/>
          <a:srcRect l="6539" t="51481" r="2814" b="10706"/>
          <a:stretch>
            <a:fillRect/>
          </a:stretch>
        </p:blipFill>
        <p:spPr>
          <a:xfrm>
            <a:off x="857224" y="3714752"/>
            <a:ext cx="7500990" cy="24288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3259113_VIN1SNPy46Q.jpg"/>
          <p:cNvPicPr>
            <a:picLocks noChangeAspect="1"/>
          </p:cNvPicPr>
          <p:nvPr/>
        </p:nvPicPr>
        <p:blipFill>
          <a:blip r:embed="rId2"/>
          <a:srcRect l="10265" t="48296" b="10795"/>
          <a:stretch>
            <a:fillRect/>
          </a:stretch>
        </p:blipFill>
        <p:spPr>
          <a:xfrm>
            <a:off x="928662" y="3676255"/>
            <a:ext cx="7429552" cy="246738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113259113_VIN1SNPy46Q.jpg"/>
          <p:cNvPicPr>
            <a:picLocks noChangeAspect="1"/>
          </p:cNvPicPr>
          <p:nvPr/>
        </p:nvPicPr>
        <p:blipFill>
          <a:blip r:embed="rId2"/>
          <a:srcRect l="10265" t="3977" b="55341"/>
          <a:stretch>
            <a:fillRect/>
          </a:stretch>
        </p:blipFill>
        <p:spPr>
          <a:xfrm>
            <a:off x="928662" y="714355"/>
            <a:ext cx="7429552" cy="243008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357166"/>
            <a:ext cx="48615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Молодцы !!!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Зай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71670" y="1428736"/>
            <a:ext cx="5652000" cy="4624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5715016"/>
            <a:ext cx="4133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ПОДГОТОВИЛА:</a:t>
            </a:r>
          </a:p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блиядзе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СВЕТЛАНА СЕРГЕЕВНА</a:t>
            </a:r>
          </a:p>
          <a:p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ВОСПИТАТЕЛЬ мбдоу №10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9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0112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 игра «Четвёртый лишний» для детей имеет развивающее значение. Она способствует развитию познавательных процессов. Доступна для использования игры в семейном воспитании.. Тренирует наглядно-образное мышление, словесно-логическое мышление, активный словарь. Дети закрепляют умение группировать и классифицировать предметы используя игровые упражнения.</a:t>
            </a:r>
          </a:p>
          <a:p>
            <a:pPr algn="just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Данное пособие состоит из 14 слайдов.</a:t>
            </a:r>
          </a:p>
          <a:p>
            <a:pPr algn="just"/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игры.</a:t>
            </a:r>
          </a:p>
          <a:p>
            <a:pPr algn="just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Закрепить умение находить четвертый лишний предмет и объяснять, почему он лишний.</a:t>
            </a:r>
          </a:p>
          <a:p>
            <a:pPr algn="just"/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Задачи.</a:t>
            </a:r>
          </a:p>
          <a:p>
            <a:pPr algn="just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Развивать словесно-логическое мышление, умение классифицировать, сравнивать, обобщать, устанавливать причинно-следственные, пространственно-временные, логические связи.</a:t>
            </a:r>
          </a:p>
          <a:p>
            <a:pPr algn="just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Развивать зрительное восприятие.</a:t>
            </a:r>
          </a:p>
          <a:p>
            <a:pPr algn="just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Развивать монологическую и диалогическую речь.</a:t>
            </a:r>
          </a:p>
          <a:p>
            <a:pPr algn="just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Воспитывать внимательность, умение точно следовать инструкции, целеустремлённость.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3259104__cH7rJgOFQ.jpg"/>
          <p:cNvPicPr>
            <a:picLocks noChangeAspect="1"/>
          </p:cNvPicPr>
          <p:nvPr/>
        </p:nvPicPr>
        <p:blipFill>
          <a:blip r:embed="rId2"/>
          <a:srcRect l="10265" t="48291" b="7289"/>
          <a:stretch>
            <a:fillRect/>
          </a:stretch>
        </p:blipFill>
        <p:spPr>
          <a:xfrm>
            <a:off x="824624" y="3500437"/>
            <a:ext cx="7533590" cy="271043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113259104__cH7rJgOFQ.jpg"/>
          <p:cNvPicPr>
            <a:picLocks noChangeAspect="1"/>
          </p:cNvPicPr>
          <p:nvPr/>
        </p:nvPicPr>
        <p:blipFill>
          <a:blip r:embed="rId2"/>
          <a:srcRect l="10265" t="3872" b="53645"/>
          <a:stretch>
            <a:fillRect/>
          </a:stretch>
        </p:blipFill>
        <p:spPr>
          <a:xfrm>
            <a:off x="857224" y="500042"/>
            <a:ext cx="7473952" cy="257176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3259105__i04If4zw_Q.jpg"/>
          <p:cNvPicPr>
            <a:picLocks noChangeAspect="1"/>
          </p:cNvPicPr>
          <p:nvPr/>
        </p:nvPicPr>
        <p:blipFill>
          <a:blip r:embed="rId2"/>
          <a:srcRect l="6539" t="7289" r="2814" b="53417"/>
          <a:stretch>
            <a:fillRect/>
          </a:stretch>
        </p:blipFill>
        <p:spPr>
          <a:xfrm>
            <a:off x="857224" y="571480"/>
            <a:ext cx="7482354" cy="235745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113259105__i04If4zw_Q.jpg"/>
          <p:cNvPicPr>
            <a:picLocks noChangeAspect="1"/>
          </p:cNvPicPr>
          <p:nvPr/>
        </p:nvPicPr>
        <p:blipFill>
          <a:blip r:embed="rId2"/>
          <a:srcRect l="6539" t="49772" r="2814" b="7289"/>
          <a:stretch>
            <a:fillRect/>
          </a:stretch>
        </p:blipFill>
        <p:spPr>
          <a:xfrm>
            <a:off x="857224" y="3429000"/>
            <a:ext cx="7469728" cy="257176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3259106_2B12C4bm5zk.jpg"/>
          <p:cNvPicPr>
            <a:picLocks noChangeAspect="1"/>
          </p:cNvPicPr>
          <p:nvPr/>
        </p:nvPicPr>
        <p:blipFill>
          <a:blip r:embed="rId2">
            <a:lum contrast="10000"/>
          </a:blip>
          <a:srcRect l="7781" t="49460" r="4056" b="9903"/>
          <a:stretch>
            <a:fillRect/>
          </a:stretch>
        </p:blipFill>
        <p:spPr>
          <a:xfrm>
            <a:off x="857224" y="642918"/>
            <a:ext cx="7429552" cy="250033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113259106_2B12C4bm5zk.jpg"/>
          <p:cNvPicPr>
            <a:picLocks noChangeAspect="1"/>
          </p:cNvPicPr>
          <p:nvPr/>
        </p:nvPicPr>
        <p:blipFill>
          <a:blip r:embed="rId2">
            <a:lum contrast="10000"/>
          </a:blip>
          <a:srcRect l="7781" t="2381" r="4056" b="51927"/>
          <a:stretch>
            <a:fillRect/>
          </a:stretch>
        </p:blipFill>
        <p:spPr>
          <a:xfrm>
            <a:off x="857224" y="3857628"/>
            <a:ext cx="7429552" cy="24288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3259107_7wH32h8YsKw.jpg"/>
          <p:cNvPicPr>
            <a:picLocks noChangeAspect="1"/>
          </p:cNvPicPr>
          <p:nvPr/>
        </p:nvPicPr>
        <p:blipFill>
          <a:blip r:embed="rId2">
            <a:lum contrast="10000"/>
          </a:blip>
          <a:srcRect l="7450" t="5125" r="3145" b="52164"/>
          <a:stretch>
            <a:fillRect/>
          </a:stretch>
        </p:blipFill>
        <p:spPr>
          <a:xfrm>
            <a:off x="857224" y="571480"/>
            <a:ext cx="7406692" cy="257176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113259107_7wH32h8YsKw.jpg"/>
          <p:cNvPicPr>
            <a:picLocks noChangeAspect="1"/>
          </p:cNvPicPr>
          <p:nvPr/>
        </p:nvPicPr>
        <p:blipFill>
          <a:blip r:embed="rId2">
            <a:lum contrast="10000"/>
          </a:blip>
          <a:srcRect l="7450" t="52962" r="3145" b="7744"/>
          <a:stretch>
            <a:fillRect/>
          </a:stretch>
        </p:blipFill>
        <p:spPr>
          <a:xfrm>
            <a:off x="928662" y="3721697"/>
            <a:ext cx="7358114" cy="235050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3259108_Ac628E8RAwM.jpg"/>
          <p:cNvPicPr>
            <a:picLocks noChangeAspect="1"/>
          </p:cNvPicPr>
          <p:nvPr/>
        </p:nvPicPr>
        <p:blipFill>
          <a:blip r:embed="rId2"/>
          <a:srcRect l="9934" t="46023" b="9658"/>
          <a:stretch>
            <a:fillRect/>
          </a:stretch>
        </p:blipFill>
        <p:spPr>
          <a:xfrm>
            <a:off x="928662" y="500042"/>
            <a:ext cx="7429552" cy="266318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113259108_Ac628E8RAwM.jpg"/>
          <p:cNvPicPr>
            <a:picLocks noChangeAspect="1"/>
          </p:cNvPicPr>
          <p:nvPr/>
        </p:nvPicPr>
        <p:blipFill>
          <a:blip r:embed="rId2"/>
          <a:srcRect l="9934" t="1705" b="54204"/>
          <a:stretch>
            <a:fillRect/>
          </a:stretch>
        </p:blipFill>
        <p:spPr>
          <a:xfrm>
            <a:off x="857224" y="3703893"/>
            <a:ext cx="7572428" cy="2573103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3259109_cXvVodn1Ll8.jpg"/>
          <p:cNvPicPr>
            <a:picLocks noChangeAspect="1"/>
          </p:cNvPicPr>
          <p:nvPr/>
        </p:nvPicPr>
        <p:blipFill>
          <a:blip r:embed="rId2"/>
          <a:srcRect l="6539" t="50000" r="2814" b="5581"/>
          <a:stretch>
            <a:fillRect/>
          </a:stretch>
        </p:blipFill>
        <p:spPr>
          <a:xfrm>
            <a:off x="928662" y="3786190"/>
            <a:ext cx="7429552" cy="256981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113259109_cXvVodn1Ll8.jpg"/>
          <p:cNvPicPr>
            <a:picLocks noChangeAspect="1"/>
          </p:cNvPicPr>
          <p:nvPr/>
        </p:nvPicPr>
        <p:blipFill>
          <a:blip r:embed="rId2"/>
          <a:srcRect l="6539" t="3872" r="2814" b="51936"/>
          <a:stretch>
            <a:fillRect/>
          </a:stretch>
        </p:blipFill>
        <p:spPr>
          <a:xfrm>
            <a:off x="928662" y="571480"/>
            <a:ext cx="7358114" cy="260726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.jpg"/>
          <p:cNvPicPr>
            <a:picLocks noChangeAspect="1"/>
          </p:cNvPicPr>
          <p:nvPr/>
        </p:nvPicPr>
        <p:blipFill>
          <a:blip r:embed="rId2">
            <a:lum contrast="20000"/>
          </a:blip>
          <a:srcRect l="9375" t="48925" r="2343" b="8079"/>
          <a:stretch>
            <a:fillRect/>
          </a:stretch>
        </p:blipFill>
        <p:spPr>
          <a:xfrm>
            <a:off x="571472" y="3643314"/>
            <a:ext cx="8143932" cy="285752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getImage.jpg"/>
          <p:cNvPicPr>
            <a:picLocks noChangeAspect="1"/>
          </p:cNvPicPr>
          <p:nvPr/>
        </p:nvPicPr>
        <p:blipFill>
          <a:blip r:embed="rId2">
            <a:lum contrast="20000"/>
          </a:blip>
          <a:srcRect l="9271" t="3636" r="1667" b="55518"/>
          <a:stretch>
            <a:fillRect/>
          </a:stretch>
        </p:blipFill>
        <p:spPr>
          <a:xfrm>
            <a:off x="571472" y="428604"/>
            <a:ext cx="8143900" cy="271464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</TotalTime>
  <Words>133</Words>
  <Application>Microsoft Office PowerPoint</Application>
  <PresentationFormat>Экран (4:3)</PresentationFormat>
  <Paragraphs>18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2014-10-26T19:38:54Z</dcterms:created>
  <dcterms:modified xsi:type="dcterms:W3CDTF">2015-11-02T07:51:51Z</dcterms:modified>
</cp:coreProperties>
</file>