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1" r:id="rId7"/>
    <p:sldId id="262" r:id="rId8"/>
    <p:sldId id="273" r:id="rId9"/>
    <p:sldId id="265" r:id="rId10"/>
    <p:sldId id="266" r:id="rId11"/>
    <p:sldId id="267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59950632_1275802701_1334076_3hr127_wedding_fow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Рисунок 8" descr="382c6ec9117b.jpg"/>
          <p:cNvPicPr>
            <a:picLocks noChangeAspect="1"/>
          </p:cNvPicPr>
          <p:nvPr/>
        </p:nvPicPr>
        <p:blipFill>
          <a:blip r:embed="rId3" cstate="print"/>
          <a:srcRect b="6223"/>
          <a:stretch>
            <a:fillRect/>
          </a:stretch>
        </p:blipFill>
        <p:spPr>
          <a:xfrm>
            <a:off x="395536" y="476672"/>
            <a:ext cx="3461370" cy="2664296"/>
          </a:xfrm>
          <a:prstGeom prst="ellipse">
            <a:avLst/>
          </a:prstGeom>
          <a:ln w="63500" cap="rnd">
            <a:solidFill>
              <a:srgbClr val="FFFF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Прямоугольник 9"/>
          <p:cNvSpPr/>
          <p:nvPr/>
        </p:nvSpPr>
        <p:spPr>
          <a:xfrm>
            <a:off x="1885595" y="2967335"/>
            <a:ext cx="537281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Детский проект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«Мамочка моя»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_4691d_b993bdd9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332655"/>
          <a:ext cx="8424936" cy="590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5688632"/>
                <a:gridCol w="1440160"/>
              </a:tblGrid>
              <a:tr h="93090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21.11.2011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Просмотр  мюзикла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«Мама»</a:t>
                      </a:r>
                    </a:p>
                    <a:p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Художественная деятельность (Рисование)</a:t>
                      </a:r>
                    </a:p>
                    <a:p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«Подарок маме»</a:t>
                      </a:r>
                    </a:p>
                    <a:p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Подготовка атрибутов в постановки сказки «Волк и семеро козлят»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090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22.11.2011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Музыкальное занятие</a:t>
                      </a:r>
                    </a:p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Песни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«Мама ночей не спит», «Мамочка любимая», «Праздник мам»</a:t>
                      </a:r>
                    </a:p>
                    <a:p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Повторяем танцы: «Платочек», «Танец цветов», «Мамин вальс»</a:t>
                      </a: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Оформление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книжного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уголка в группе «Сказки о маме»;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090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23.11.2011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Сюжетно – ролевая игра «Дочки – матери» с прослушиванием и пропеванием «Колыбельных» песен во время игры.</a:t>
                      </a:r>
                    </a:p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Музыкальный этюд в совместной деятельности «Настроение мамы»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090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24.11.2011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Полихудожественное занятие «Мама» муз. П.И. Чайковского</a:t>
                      </a:r>
                    </a:p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Совместно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художественная деятельность (Рисование)</a:t>
                      </a:r>
                    </a:p>
                    <a:p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«Портрет мамы»</a:t>
                      </a:r>
                    </a:p>
                    <a:p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Оформление выставки рисунков «Как люблю тебя я, Мама!»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5193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25.11.2011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Музыкальное занятие </a:t>
                      </a:r>
                    </a:p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Повторение песен о маме</a:t>
                      </a:r>
                    </a:p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Повторение танцев с платочком,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«Мамин вальс»; муз. сюжетная игра</a:t>
                      </a:r>
                    </a:p>
                    <a:p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«Волк и козлята»</a:t>
                      </a:r>
                    </a:p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72924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28.11.2011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Просмотр фильма – сказки «Марья искусница» </a:t>
                      </a:r>
                      <a:r>
                        <a:rPr lang="ru-RU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режисёр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Александр </a:t>
                      </a:r>
                      <a:r>
                        <a:rPr lang="ru-RU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Роу</a:t>
                      </a: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Художественная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деятельность по сказке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_4691d_b993bdd9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5" y="332656"/>
          <a:ext cx="8496945" cy="4102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3"/>
                <a:gridCol w="5472608"/>
                <a:gridCol w="1656184"/>
              </a:tblGrid>
              <a:tr h="154817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29.11.2011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Театральная постановка «Волк и семеро козлят»</a:t>
                      </a:r>
                    </a:p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809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30.11.2011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Тематическое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развлечение с родителями ко дню Матери</a:t>
                      </a:r>
                    </a:p>
                    <a:p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«Мама для мамонтёнка»</a:t>
                      </a:r>
                    </a:p>
                    <a:p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Выставка рисунков «Как люблю тебя я, Мама!»,</a:t>
                      </a:r>
                    </a:p>
                    <a:p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Выставка художественного творчества детей и их родителей</a:t>
                      </a:r>
                    </a:p>
                    <a:p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«Наш дом»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4817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01.12.2011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Презентация детского 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проекта «Мамочка моя»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_b0ca8_e629fb27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j039949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0"/>
            <a:ext cx="2504661" cy="31315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179512" y="0"/>
            <a:ext cx="51467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Результаты проекта: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620688"/>
            <a:ext cx="8896474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 детей расширятся представления о роли  мамы в жизни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каждого человека 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Сформируются основы уважительного, бережного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отношения к близким, родным   людям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 музыкальных занятиях дети познакомятся с новыми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песнями о маме, с новыми   танцами, музыкальными играми.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Дети смогу закрепить навыки выразительного чтения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стихотворений и исполнения  песен посредством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театральной деятельности и через тематическое развлечения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посвящённое  Дню Матери «Мама для мамонтёнка».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Расшириться эмоциональный мир у детей  через просмотр мультфильма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«Мамонтёнок»,     детского фильма - мюзикла «Мама», сказки «Марья искусница»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Сформируется интерес к  маме посредством создания    фото – альбомов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«Мамочка   любимая», через художественное совместное творчество  родителей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 детьми «Наш дом», «Подарок маме», через тематическую выставку  «Как люблю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тебя я мама!»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Дети познакомятся с образом мамы посредством чтением «Сказка о маме»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С.Л. Прокофьевой; сказки «Волк и семеро козлят».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Дети смогут принять участие  в театральной постановки сказки «Волк и семеро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  козлят», и в сценках «Мама для мамонтёнка»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018883f5905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3528" y="188640"/>
            <a:ext cx="45260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Цель проекта: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980728"/>
            <a:ext cx="8249823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800" b="1" u="sng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Воспитание глубокого чувства любви</a:t>
            </a:r>
          </a:p>
          <a:p>
            <a:r>
              <a:rPr lang="ru-RU" sz="2800" b="1" u="sng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привязанности к самому близкому</a:t>
            </a:r>
          </a:p>
          <a:p>
            <a:r>
              <a:rPr lang="ru-RU" sz="2800" b="1" u="sng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 родному человеку – маме через средства</a:t>
            </a:r>
          </a:p>
          <a:p>
            <a:r>
              <a:rPr lang="ru-RU" sz="2800" b="1" u="sng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музыкальной и художественной выразительности.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636912"/>
            <a:ext cx="195758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Задачи: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3212976"/>
            <a:ext cx="903649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Закрепление навыков выразительного чтения стихов</a:t>
            </a:r>
          </a:p>
          <a:p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и пения через публичное выступление.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Развивать эмоциональную сферу детей через театральную </a:t>
            </a:r>
          </a:p>
          <a:p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деятельность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Совершенствовать навыки культуры поведения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Развивать творческие способности в детях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Воспитываем интерес к музыкальным произведениям через</a:t>
            </a:r>
          </a:p>
          <a:p>
            <a:r>
              <a:rPr lang="ru-RU" sz="2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полихудожественные занятия и просмотр мюзикла «Мама»</a:t>
            </a:r>
            <a:r>
              <a:rPr 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4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_b0ca8_e629fb27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051720" y="0"/>
            <a:ext cx="45207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Актуальность: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052736"/>
            <a:ext cx="896448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Мама играет важную роль в жизни каждого человека.</a:t>
            </a:r>
          </a:p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Развитие отношений между ребёнком дошкольного возраста и  матерью имеет большое  значение для развитие  личности   ребёнка.</a:t>
            </a:r>
          </a:p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 сожалению, часто  любовь мамы дети связывают только с материальными ценностями, а не с духовными,  что в последствии  проводит  к ссорам, недопониманию и  замкнутости детей. </a:t>
            </a:r>
          </a:p>
          <a:p>
            <a:endParaRPr lang="ru-RU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_4691d_b993bdd9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39552" y="1556792"/>
            <a:ext cx="743697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Регламентированная деятельность</a:t>
            </a:r>
            <a:endParaRPr lang="ru-RU" sz="3600" b="1" u="sng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132856"/>
            <a:ext cx="88569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400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Музыкальная  и полихудожественая  деятельность</a:t>
            </a:r>
            <a:endParaRPr lang="ru-RU" sz="2400" b="1" i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564904"/>
            <a:ext cx="856895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Частично-регламентированная деятельность</a:t>
            </a:r>
            <a:endParaRPr lang="ru-RU" sz="3200" b="1" u="sng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3140968"/>
            <a:ext cx="9144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b="1" i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Беседы на тему «Моя мама», просмотр мультфильма </a:t>
            </a:r>
            <a:r>
              <a:rPr lang="ru-RU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«Мамонтёнок», просмотр мюзикла «Мама», Сказка «Марья искусница» режиссер Александр </a:t>
            </a:r>
            <a:r>
              <a:rPr lang="ru-RU" b="1" i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Роу</a:t>
            </a:r>
            <a:r>
              <a:rPr lang="ru-RU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; чтение художественной литературы:  «Волк и семеро козлят» </a:t>
            </a:r>
            <a:r>
              <a:rPr lang="ru-RU" b="1" i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С.</a:t>
            </a:r>
            <a:r>
              <a:rPr lang="ru-RU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Л. Прокофьевой «Сказка о маме»; заучивание стихотворений о маме;  совместно – художественная деятельность « Мама для мамонтёнка»; оформление фото – а</a:t>
            </a:r>
            <a:r>
              <a:rPr lang="ru-RU" b="1" i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льбомов «Мамочка моя»; </a:t>
            </a:r>
            <a:r>
              <a:rPr lang="ru-RU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рассматривания картины «Мама»; творческая деятельность «Портрет мамы»,  </a:t>
            </a:r>
            <a:r>
              <a:rPr lang="ru-RU" b="1" i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«Подарок маме» «Наш дом»; оформление выставки рисунков «Как люблю тебя я, МАМА!»; оформление книжного уголка «сказки о маме»; оформление музыкального уголка «Любимые пени мамы»;  проведение сюжетно – ролевой игры «Дочки – матери»; знакомство с музыкальными этюдами «Настроение мамы»;</a:t>
            </a:r>
            <a:r>
              <a:rPr lang="ru-RU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Проведение тематического развлечения к Дню Матери «Мама   для мамонтёнка».</a:t>
            </a:r>
            <a:endParaRPr lang="ru-RU" sz="2800" b="1" i="1" u="sng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81416" y="0"/>
            <a:ext cx="432477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Аннотация проекта: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20688"/>
            <a:ext cx="92418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Данный проект предназначен для  воспитания в детях чувства уважения, любви к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родным, близким людям – к маме. Для развития эмоциональной сферы детей через</a:t>
            </a:r>
          </a:p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полихудожественную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музыкальную и театрализованную деятельность.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_b0ca8_e629fb27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75656" y="0"/>
            <a:ext cx="545841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Реализация проекта: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764704"/>
            <a:ext cx="753898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Проект рассчитан на месяц</a:t>
            </a:r>
          </a:p>
          <a:p>
            <a:pPr algn="ctr"/>
            <a:r>
              <a:rPr lang="ru-RU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  01ноября по 01 декабря </a:t>
            </a:r>
            <a:r>
              <a:rPr lang="ru-RU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2014года</a:t>
            </a:r>
            <a:r>
              <a:rPr lang="ru-RU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988840"/>
            <a:ext cx="90174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Основные направления деятельности: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2564904"/>
            <a:ext cx="39269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Образовательная: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07904" y="29969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068960"/>
            <a:ext cx="7977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Воспитание уважения и бережного и заботливого  отношения  к своей маме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Совершенствовать навыки  культуры поведения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Развивать творческие способности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3933056"/>
            <a:ext cx="315560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Практическая:</a:t>
            </a:r>
            <a:endParaRPr lang="ru-RU" sz="36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504" y="4509120"/>
            <a:ext cx="88203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Беседы, творческая деятельность на музыкальном и Полихудожественном занятиях,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просмотр  иллюстраций, детских фильмов «Мама», «Марья искусница», мультфильма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«Мамонтёнок», участие в  музыкальном развлечении к дню матери «Мама для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мамонтёнка».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5589240"/>
            <a:ext cx="254646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Творческая:</a:t>
            </a:r>
            <a:endParaRPr lang="ru-RU" sz="32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093296"/>
            <a:ext cx="8661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Оформление фото – альбома «Мамочка моя», оформление выставки  рисунков «Как</a:t>
            </a:r>
          </a:p>
          <a:p>
            <a:r>
              <a:rPr lang="ru-RU" dirty="0" smtClean="0"/>
              <a:t> люблю тебя я мама!», подготовка атрибутов к развлечению «Мама для мамонтёнка».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73164695_23_japanese_sty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360320" y="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18079" y="0"/>
            <a:ext cx="403347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Этапы проекта: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11560" y="764704"/>
          <a:ext cx="7920880" cy="51577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80220"/>
                <a:gridCol w="1980220"/>
                <a:gridCol w="1980220"/>
                <a:gridCol w="198022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Этапы работы</a:t>
                      </a:r>
                      <a:endParaRPr lang="ru-RU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Содержание работы</a:t>
                      </a:r>
                      <a:endParaRPr lang="ru-RU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Сроки выполнения</a:t>
                      </a:r>
                      <a:endParaRPr lang="ru-RU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Ответственное лицо</a:t>
                      </a:r>
                      <a:endParaRPr lang="ru-RU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135015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Организационно-</a:t>
                      </a:r>
                    </a:p>
                    <a:p>
                      <a:r>
                        <a:rPr lang="ru-RU" sz="1400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подготовительный</a:t>
                      </a:r>
                      <a:endParaRPr lang="ru-RU" sz="1400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Изучение метод.</a:t>
                      </a:r>
                    </a:p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Литературы о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маме, подбор стихов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Беседа с  родителями о содержании  и реализации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проекта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Разработка конспектов, к занятиям, подбор материалов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 01.11.2011</a:t>
                      </a:r>
                    </a:p>
                    <a:p>
                      <a:r>
                        <a:rPr lang="ru-RU" dirty="0" smtClean="0"/>
                        <a:t>по</a:t>
                      </a:r>
                      <a:r>
                        <a:rPr lang="ru-RU" baseline="0" dirty="0" smtClean="0"/>
                        <a:t>  14.11.2011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</a:tr>
              <a:tr h="13501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Основной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Реализация проекта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 15.11.2011 г.</a:t>
                      </a:r>
                    </a:p>
                    <a:p>
                      <a:r>
                        <a:rPr lang="ru-RU" dirty="0" smtClean="0"/>
                        <a:t>по</a:t>
                      </a:r>
                      <a:r>
                        <a:rPr lang="ru-RU" baseline="0" dirty="0" smtClean="0"/>
                        <a:t>  25.11.2011г.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</a:tr>
              <a:tr h="135015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Заключительный</a:t>
                      </a:r>
                      <a:endParaRPr lang="ru-RU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Обобщение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результатов</a:t>
                      </a:r>
                    </a:p>
                    <a:p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 деятельности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 28.11.2011г.</a:t>
                      </a:r>
                    </a:p>
                    <a:p>
                      <a:r>
                        <a:rPr lang="ru-RU" dirty="0" smtClean="0"/>
                        <a:t>По 01.12.2011г.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9950632_1275802701_1334076_3hr127_wedding_fow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ma3-550x41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4797152"/>
            <a:ext cx="2187327" cy="1728192"/>
          </a:xfrm>
          <a:prstGeom prst="ellipse">
            <a:avLst/>
          </a:prstGeom>
          <a:ln w="63500" cap="rnd">
            <a:solidFill>
              <a:srgbClr val="FFFF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1475656" y="0"/>
            <a:ext cx="58808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Ожидаемые результаты:</a:t>
            </a:r>
            <a:endParaRPr lang="ru-RU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92696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 детей расширятся представления о роли  мамы в жизни каждого человека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Сформируются основы уважительного, бережного отношения к близким, родным   людям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 музыкальных занятиях дети познакомятся с новыми песнями о маме, с новыми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танцами, музыкальными играми.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Дети смогу закрепить навыки выразительного чтения стихотворений и исполнения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песен посредством театральной деятельности и через тематическое развлечения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посвящённое  Дню Матери «Мама для мамонтёнка».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Расшириться эмоциональный мир у детей  через просмотр мультфильма «Мамонтёнок»,     детского фильма - мюзикла «Мама», сказки «Марья искусница»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Сформируется интерес к  маме посредством создания    фото – альбомов «Мамочка   любимая», через художественное совместное творчество  родителей с детьми «Наш дом», «Подарок маме», через тематическую выставку    «Как люблю тебя я мама!»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Дети познакомятся с образом мамы посредством чтением «Сказка о маме»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С.Л. Прокофьевой; сказки «Волк и семеро козлят».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Дети смогут принять участие  в театральной постановки сказки «Волк и семеро           козлят», и в сценках «Мама для мамонтёнка»</a:t>
            </a:r>
          </a:p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85830e9b5c3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99592" y="0"/>
            <a:ext cx="73632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Критерии диагностики: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980727"/>
          <a:ext cx="8640959" cy="3687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0"/>
                <a:gridCol w="814828"/>
                <a:gridCol w="1170008"/>
                <a:gridCol w="1255523"/>
              </a:tblGrid>
              <a:tr h="36004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Ребёнок с удовольствием рассказывает о своей маме (родителях)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Всегда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Иногда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Редко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9183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Уважительно и бережно относиться к своей маме. Обращается ласково, Используя ласковые слова.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Всегда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Часто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Грубит</a:t>
                      </a:r>
                    </a:p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Капризничает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9183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 Ребёнок понимает роль мамы  (родителей) в своей жизни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Частично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Ошибочное</a:t>
                      </a:r>
                    </a:p>
                  </a:txBody>
                  <a:tcPr/>
                </a:tc>
              </a:tr>
              <a:tr h="469183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4. Ребёнок активно участвует в театральных постановках, сюжетно-ролевых играх, в развлечениях , музыкальных занятиях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совместно с родителями (разучивают и выразительно исполняют песни)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 удов.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 настроению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Редко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9183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5. Ребёнок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выразительно и нежно переносит образ мамы в театр., игровую  деятельность. Использует песни о маме, колыбельные в играх.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 удов.</a:t>
                      </a:r>
                    </a:p>
                    <a:p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Самостоятельно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Совместно со взрослыми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Только на занятиях</a:t>
                      </a:r>
                    </a:p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Без желания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9183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6. Активно участвует в совместно – творческой деятельности с мамой</a:t>
                      </a:r>
                    </a:p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(родителями)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 </a:t>
                      </a:r>
                      <a:r>
                        <a:rPr lang="ru-RU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удовол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 настроению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Иногда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9183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7. Активно делиться впечатлениями с мамой о своих впечатлениях</a:t>
                      </a:r>
                    </a:p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Тех или иных происходивших с ним событий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Всегда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Часто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Замкнут</a:t>
                      </a:r>
                    </a:p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 разговорчив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_4691d_b993bdd9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86757" y="0"/>
            <a:ext cx="69781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Перспективный план проекта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698408"/>
          <a:ext cx="8784975" cy="610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285"/>
                <a:gridCol w="6030365"/>
                <a:gridCol w="1712325"/>
              </a:tblGrid>
              <a:tr h="698027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проведения</a:t>
                      </a:r>
                      <a:endParaRPr lang="ru-RU" sz="1200" b="1" dirty="0">
                        <a:solidFill>
                          <a:srgbClr val="FFC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FFC000"/>
                          </a:solidFill>
                        </a:rPr>
                        <a:t>Познавательная</a:t>
                      </a:r>
                      <a:r>
                        <a:rPr lang="ru-RU" sz="1200" baseline="0" dirty="0" smtClean="0">
                          <a:solidFill>
                            <a:srgbClr val="FFC000"/>
                          </a:solidFill>
                        </a:rPr>
                        <a:t> и творческая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rgbClr val="FFC000"/>
                          </a:solidFill>
                        </a:rPr>
                        <a:t>деятельность</a:t>
                      </a:r>
                      <a:endParaRPr lang="ru-RU" sz="1200" dirty="0">
                        <a:solidFill>
                          <a:srgbClr val="FFC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FFC000"/>
                          </a:solidFill>
                        </a:rPr>
                        <a:t>Ответственные</a:t>
                      </a:r>
                      <a:endParaRPr lang="ru-RU" sz="1200" dirty="0">
                        <a:solidFill>
                          <a:srgbClr val="FFC000"/>
                        </a:solidFill>
                      </a:endParaRPr>
                    </a:p>
                  </a:txBody>
                  <a:tcPr anchor="ctr" anchorCtr="1"/>
                </a:tc>
              </a:tr>
              <a:tr h="1152315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С 01.11.2011</a:t>
                      </a:r>
                    </a:p>
                    <a:p>
                      <a:r>
                        <a:rPr lang="ru-RU" sz="1200" b="1" dirty="0" smtClean="0"/>
                        <a:t>По 14.11.2011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Изучение метод.</a:t>
                      </a:r>
                    </a:p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Литературы о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маме, подбор стихов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Беседа с  родителями о содержании  и реализации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проекта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Разработка конспектов, к занятиям, подбор материалов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Изготовление 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отрибутов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 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.</a:t>
                      </a:r>
                      <a:endParaRPr lang="ru-RU" sz="1200" b="1" dirty="0"/>
                    </a:p>
                  </a:txBody>
                  <a:tcPr/>
                </a:tc>
              </a:tr>
              <a:tr h="88639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15.11.2011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Беседа на тему: «Моя мама»</a:t>
                      </a:r>
                    </a:p>
                    <a:p>
                      <a:r>
                        <a:rPr lang="ru-RU" dirty="0" smtClean="0"/>
                        <a:t>Музыкально – тематическое занятие</a:t>
                      </a:r>
                    </a:p>
                    <a:p>
                      <a:r>
                        <a:rPr lang="ru-RU" dirty="0" smtClean="0"/>
                        <a:t>«Мамочка любимая»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1152315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16.11.2011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Просмотр мультфильма «Мамонтёнок»</a:t>
                      </a:r>
                    </a:p>
                    <a:p>
                      <a:r>
                        <a:rPr lang="ru-RU" sz="1200" b="1" dirty="0" smtClean="0"/>
                        <a:t>Совместно – художественная деятельность «Мама для мамонтёнка»</a:t>
                      </a:r>
                    </a:p>
                    <a:p>
                      <a:r>
                        <a:rPr lang="ru-RU" sz="1200" b="1" dirty="0" smtClean="0"/>
                        <a:t>Оформление фото – альбомов</a:t>
                      </a:r>
                      <a:r>
                        <a:rPr lang="ru-RU" sz="1200" b="1" baseline="0" dirty="0" smtClean="0"/>
                        <a:t> «Мамочка моя»</a:t>
                      </a:r>
                      <a:endParaRPr lang="ru-RU" sz="1200" b="1" dirty="0" smtClean="0"/>
                    </a:p>
                    <a:p>
                      <a:endParaRPr lang="ru-RU" sz="12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Оформление музыкального уголка «Любимые песни мамы»</a:t>
                      </a:r>
                    </a:p>
                    <a:p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/>
                </a:tc>
              </a:tr>
              <a:tr h="97503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17.11.2011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Чтение художественной литературы</a:t>
                      </a:r>
                    </a:p>
                    <a:p>
                      <a:r>
                        <a:rPr lang="ru-RU" sz="1200" b="1" dirty="0" smtClean="0"/>
                        <a:t>Л.С. Прокофьевой</a:t>
                      </a:r>
                      <a:r>
                        <a:rPr lang="ru-RU" sz="1200" b="1" baseline="0" dirty="0" smtClean="0"/>
                        <a:t> «Сказка о маме»</a:t>
                      </a:r>
                    </a:p>
                    <a:p>
                      <a:r>
                        <a:rPr lang="ru-RU" sz="1200" b="1" baseline="0" dirty="0" smtClean="0"/>
                        <a:t>Заучивание стихотворений о маме</a:t>
                      </a:r>
                    </a:p>
                    <a:p>
                      <a:endParaRPr lang="ru-RU" sz="1200" b="1" dirty="0" smtClean="0"/>
                    </a:p>
                    <a:p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/>
                </a:tc>
              </a:tr>
              <a:tr h="1106863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18.11.2011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Музыкальное занятие</a:t>
                      </a:r>
                    </a:p>
                    <a:p>
                      <a:r>
                        <a:rPr lang="ru-RU" sz="1200" b="1" dirty="0" smtClean="0"/>
                        <a:t>Разучивание песен о маме</a:t>
                      </a:r>
                    </a:p>
                    <a:p>
                      <a:r>
                        <a:rPr lang="ru-RU" sz="1200" b="1" dirty="0" smtClean="0"/>
                        <a:t>Чтение</a:t>
                      </a:r>
                      <a:r>
                        <a:rPr lang="ru-RU" sz="1200" b="1" baseline="0" dirty="0" smtClean="0"/>
                        <a:t> художественной литературы </a:t>
                      </a:r>
                      <a:r>
                        <a:rPr lang="ru-RU" sz="1200" b="1" dirty="0" smtClean="0"/>
                        <a:t>«Волк и семеро козлят»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1370</Words>
  <Application>Microsoft Office PowerPoint</Application>
  <PresentationFormat>Экран (4:3)</PresentationFormat>
  <Paragraphs>205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dima</dc:creator>
  <cp:lastModifiedBy>Admin</cp:lastModifiedBy>
  <cp:revision>69</cp:revision>
  <dcterms:created xsi:type="dcterms:W3CDTF">2011-11-16T14:03:11Z</dcterms:created>
  <dcterms:modified xsi:type="dcterms:W3CDTF">2015-11-06T11:19:16Z</dcterms:modified>
</cp:coreProperties>
</file>