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81" r:id="rId2"/>
  </p:sldMasterIdLst>
  <p:notesMasterIdLst>
    <p:notesMasterId r:id="rId19"/>
  </p:notesMasterIdLst>
  <p:sldIdLst>
    <p:sldId id="271" r:id="rId3"/>
    <p:sldId id="256" r:id="rId4"/>
    <p:sldId id="257" r:id="rId5"/>
    <p:sldId id="258" r:id="rId6"/>
    <p:sldId id="259" r:id="rId7"/>
    <p:sldId id="260" r:id="rId8"/>
    <p:sldId id="263" r:id="rId9"/>
    <p:sldId id="264" r:id="rId10"/>
    <p:sldId id="262" r:id="rId11"/>
    <p:sldId id="265" r:id="rId12"/>
    <p:sldId id="261" r:id="rId13"/>
    <p:sldId id="266" r:id="rId14"/>
    <p:sldId id="267" r:id="rId15"/>
    <p:sldId id="268" r:id="rId16"/>
    <p:sldId id="269" r:id="rId17"/>
    <p:sldId id="270"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67755F5-91D8-40E7-916E-F079B86D70FE}" type="datetimeFigureOut">
              <a:rPr lang="ru-RU"/>
              <a:pPr>
                <a:defRPr/>
              </a:pPr>
              <a:t>02.02.2012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E454882-113F-4AFF-9E42-923FD2350C9A}"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Овал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Овал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smtClean="0"/>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pPr>
              <a:defRPr/>
            </a:pPr>
            <a:fld id="{CD584C25-1AC4-44CD-B100-F094AA128A14}" type="datetime1">
              <a:rPr lang="ru-RU"/>
              <a:pPr>
                <a:defRPr/>
              </a:pPr>
              <a:t>02.02.2012</a:t>
            </a:fld>
            <a:endParaRPr lang="ru-RU"/>
          </a:p>
        </p:txBody>
      </p:sp>
      <p:sp>
        <p:nvSpPr>
          <p:cNvPr id="7" name="Нижний колонтитул 19"/>
          <p:cNvSpPr>
            <a:spLocks noGrp="1"/>
          </p:cNvSpPr>
          <p:nvPr>
            <p:ph type="ftr" sz="quarter" idx="11"/>
          </p:nvPr>
        </p:nvSpPr>
        <p:spPr/>
        <p:txBody>
          <a:bodyPr/>
          <a:lstStyle>
            <a:lvl1pPr>
              <a:defRPr/>
            </a:lvl1pPr>
            <a:extLst/>
          </a:lstStyle>
          <a:p>
            <a:pPr>
              <a:defRPr/>
            </a:pPr>
            <a:endParaRPr lang="ru-RU"/>
          </a:p>
        </p:txBody>
      </p:sp>
      <p:sp>
        <p:nvSpPr>
          <p:cNvPr id="8" name="Номер слайда 9"/>
          <p:cNvSpPr>
            <a:spLocks noGrp="1"/>
          </p:cNvSpPr>
          <p:nvPr>
            <p:ph type="sldNum" sz="quarter" idx="12"/>
          </p:nvPr>
        </p:nvSpPr>
        <p:spPr/>
        <p:txBody>
          <a:bodyPr/>
          <a:lstStyle>
            <a:lvl1pPr>
              <a:defRPr/>
            </a:lvl1pPr>
            <a:extLst/>
          </a:lstStyle>
          <a:p>
            <a:pPr>
              <a:defRPr/>
            </a:pPr>
            <a:fld id="{09E72F9E-C32A-4CA1-A0BD-A52A9E6960C9}" type="slidenum">
              <a:rPr lang="ru-RU"/>
              <a:pPr>
                <a:defRPr/>
              </a:pPr>
              <a:t>‹#›</a:t>
            </a:fld>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FA42172B-250D-4A37-B3CB-D5D020F21BD6}" type="datetime1">
              <a:rPr lang="ru-RU"/>
              <a:pPr>
                <a:defRPr/>
              </a:pPr>
              <a:t>02.02.2012</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707D1094-975C-4CB1-82D5-BC0F8689F42F}" type="slidenum">
              <a:rPr lang="ru-RU"/>
              <a:pPr>
                <a:defRPr/>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A3BC44C8-2327-482E-89ED-E577FF217603}" type="datetime1">
              <a:rPr lang="ru-RU"/>
              <a:pPr>
                <a:defRPr/>
              </a:pPr>
              <a:t>02.02.2012</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65BFD85A-CED0-435C-A86B-324CBC4F6060}" type="slidenum">
              <a:rPr lang="ru-RU"/>
              <a:pPr>
                <a:defRPr/>
              </a:pPr>
              <a:t>‹#›</a:t>
            </a:fld>
            <a:endParaRPr lang="ru-RU"/>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pPr>
              <a:defRPr/>
            </a:pPr>
            <a:fld id="{CD584C25-1AC4-44CD-B100-F094AA128A14}" type="datetime1">
              <a:rPr lang="ru-RU" smtClean="0"/>
              <a:pPr>
                <a:defRPr/>
              </a:pPr>
              <a:t>02.02.2012</a:t>
            </a:fld>
            <a:endParaRPr lang="ru-RU"/>
          </a:p>
        </p:txBody>
      </p:sp>
      <p:sp>
        <p:nvSpPr>
          <p:cNvPr id="17" name="Нижний колонтитул 16"/>
          <p:cNvSpPr>
            <a:spLocks noGrp="1"/>
          </p:cNvSpPr>
          <p:nvPr>
            <p:ph type="ftr" sz="quarter" idx="11"/>
          </p:nvPr>
        </p:nvSpPr>
        <p:spPr/>
        <p:txBody>
          <a:bodyPr/>
          <a:lstStyle>
            <a:extLst/>
          </a:lstStyle>
          <a:p>
            <a:pPr>
              <a:defRPr/>
            </a:pPr>
            <a:endParaRPr lang="ru-RU"/>
          </a:p>
        </p:txBody>
      </p:sp>
      <p:sp>
        <p:nvSpPr>
          <p:cNvPr id="29" name="Номер слайда 28"/>
          <p:cNvSpPr>
            <a:spLocks noGrp="1"/>
          </p:cNvSpPr>
          <p:nvPr>
            <p:ph type="sldNum" sz="quarter" idx="12"/>
          </p:nvPr>
        </p:nvSpPr>
        <p:spPr/>
        <p:txBody>
          <a:bodyPr/>
          <a:lstStyle>
            <a:extLst/>
          </a:lstStyle>
          <a:p>
            <a:pPr>
              <a:defRPr/>
            </a:pPr>
            <a:fld id="{09E72F9E-C32A-4CA1-A0BD-A52A9E6960C9}" type="slidenum">
              <a:rPr lang="ru-RU" smtClean="0"/>
              <a:pPr>
                <a:defRPr/>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FAB62BDF-F1AA-40B7-912C-FF32E4676D9C}" type="datetime1">
              <a:rPr lang="ru-RU" smtClean="0"/>
              <a:pPr>
                <a:defRPr/>
              </a:pPr>
              <a:t>02.02.2012</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B82165EC-D43D-4DBA-AFE5-582ABE664B1C}" type="slidenum">
              <a:rPr lang="ru-RU" smtClean="0"/>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pPr>
              <a:defRPr/>
            </a:pPr>
            <a:fld id="{44572B62-EA3D-46D8-854D-9D5A259D98E3}" type="datetime1">
              <a:rPr lang="ru-RU" smtClean="0"/>
              <a:pPr>
                <a:defRPr/>
              </a:pPr>
              <a:t>02.02.2012</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58AD0FF0-B540-46D2-81A0-01FDC6180CE2}" type="slidenum">
              <a:rPr lang="ru-RU" smtClean="0"/>
              <a:pPr>
                <a:defRPr/>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fld id="{9E261800-7E21-4158-BE8D-42C5C025BE27}" type="datetime1">
              <a:rPr lang="ru-RU" smtClean="0"/>
              <a:pPr>
                <a:defRPr/>
              </a:pPr>
              <a:t>02.02.2012</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4AE05872-9635-4666-9E33-C73E9B556329}" type="slidenum">
              <a:rPr lang="ru-RU" smtClean="0"/>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fld id="{08DF2DA6-F2C2-4680-A721-F8E25893B2CF}" type="datetime1">
              <a:rPr lang="ru-RU" smtClean="0"/>
              <a:pPr>
                <a:defRPr/>
              </a:pPr>
              <a:t>02.02.2012</a:t>
            </a:fld>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9" name="Номер слайда 8"/>
          <p:cNvSpPr>
            <a:spLocks noGrp="1"/>
          </p:cNvSpPr>
          <p:nvPr>
            <p:ph type="sldNum" sz="quarter" idx="12"/>
          </p:nvPr>
        </p:nvSpPr>
        <p:spPr/>
        <p:txBody>
          <a:bodyPr/>
          <a:lstStyle>
            <a:extLst/>
          </a:lstStyle>
          <a:p>
            <a:pPr>
              <a:defRPr/>
            </a:pPr>
            <a:fld id="{F8379EA9-2BDF-49A5-98F9-0946D021A0F8}" type="slidenum">
              <a:rPr lang="ru-RU" smtClean="0"/>
              <a:pPr>
                <a:defRPr/>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pPr>
              <a:defRPr/>
            </a:pPr>
            <a:fld id="{C5246802-4086-453C-B780-D6A0C4DA875E}" type="datetime1">
              <a:rPr lang="ru-RU" smtClean="0"/>
              <a:pPr>
                <a:defRPr/>
              </a:pPr>
              <a:t>02.02.2012</a:t>
            </a:fld>
            <a:endParaRPr lang="ru-RU"/>
          </a:p>
        </p:txBody>
      </p:sp>
      <p:sp>
        <p:nvSpPr>
          <p:cNvPr id="4" name="Нижний колонтитул 3"/>
          <p:cNvSpPr>
            <a:spLocks noGrp="1"/>
          </p:cNvSpPr>
          <p:nvPr>
            <p:ph type="ftr" sz="quarter" idx="11"/>
          </p:nvPr>
        </p:nvSpPr>
        <p:spPr/>
        <p:txBody>
          <a:bodyPr/>
          <a:lstStyle>
            <a:extLst/>
          </a:lstStyle>
          <a:p>
            <a:pPr>
              <a:defRPr/>
            </a:pPr>
            <a:endParaRPr lang="ru-RU"/>
          </a:p>
        </p:txBody>
      </p:sp>
      <p:sp>
        <p:nvSpPr>
          <p:cNvPr id="5" name="Номер слайда 4"/>
          <p:cNvSpPr>
            <a:spLocks noGrp="1"/>
          </p:cNvSpPr>
          <p:nvPr>
            <p:ph type="sldNum" sz="quarter" idx="12"/>
          </p:nvPr>
        </p:nvSpPr>
        <p:spPr/>
        <p:txBody>
          <a:bodyPr/>
          <a:lstStyle>
            <a:extLst/>
          </a:lstStyle>
          <a:p>
            <a:pPr>
              <a:defRPr/>
            </a:pPr>
            <a:fld id="{534FBFEB-AC3F-4979-9EC4-0F569CD6FBBF}" type="slidenum">
              <a:rPr lang="ru-RU" smtClean="0"/>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pPr>
              <a:defRPr/>
            </a:pPr>
            <a:fld id="{26CB8E73-286F-4610-8883-2BDB708103D0}" type="datetime1">
              <a:rPr lang="ru-RU" smtClean="0"/>
              <a:pPr>
                <a:defRPr/>
              </a:pPr>
              <a:t>02.02.2012</a:t>
            </a:fld>
            <a:endParaRPr lang="ru-RU"/>
          </a:p>
        </p:txBody>
      </p:sp>
      <p:sp>
        <p:nvSpPr>
          <p:cNvPr id="3" name="Нижний колонтитул 2"/>
          <p:cNvSpPr>
            <a:spLocks noGrp="1"/>
          </p:cNvSpPr>
          <p:nvPr>
            <p:ph type="ftr" sz="quarter" idx="11"/>
          </p:nvPr>
        </p:nvSpPr>
        <p:spPr/>
        <p:txBody>
          <a:bodyPr/>
          <a:lstStyle>
            <a:extLst/>
          </a:lstStyle>
          <a:p>
            <a:pPr>
              <a:defRPr/>
            </a:pPr>
            <a:endParaRPr lang="ru-RU"/>
          </a:p>
        </p:txBody>
      </p:sp>
      <p:sp>
        <p:nvSpPr>
          <p:cNvPr id="4" name="Номер слайда 3"/>
          <p:cNvSpPr>
            <a:spLocks noGrp="1"/>
          </p:cNvSpPr>
          <p:nvPr>
            <p:ph type="sldNum" sz="quarter" idx="12"/>
          </p:nvPr>
        </p:nvSpPr>
        <p:spPr/>
        <p:txBody>
          <a:bodyPr/>
          <a:lstStyle>
            <a:extLst/>
          </a:lstStyle>
          <a:p>
            <a:pPr>
              <a:defRPr/>
            </a:pPr>
            <a:fld id="{8DA5EBC7-1278-4FBD-A542-1FA4726F5C6E}" type="slidenum">
              <a:rPr lang="ru-RU" smtClean="0"/>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fld id="{0D056428-39AC-478C-8536-CDD91719BE3C}" type="datetime1">
              <a:rPr lang="ru-RU" smtClean="0"/>
              <a:pPr>
                <a:defRPr/>
              </a:pPr>
              <a:t>02.02.2012</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529B9B53-5AAD-4E40-9EA0-F52C12F7EFFA}"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FAB62BDF-F1AA-40B7-912C-FF32E4676D9C}" type="datetime1">
              <a:rPr lang="ru-RU"/>
              <a:pPr>
                <a:defRPr/>
              </a:pPr>
              <a:t>02.02.2012</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B82165EC-D43D-4DBA-AFE5-582ABE664B1C}" type="slidenum">
              <a:rPr lang="ru-RU"/>
              <a:pPr>
                <a:defRPr/>
              </a:pPr>
              <a:t>‹#›</a:t>
            </a:fld>
            <a:endParaRPr lang="ru-RU"/>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pPr>
              <a:defRPr/>
            </a:pPr>
            <a:fld id="{FF272882-B503-4944-895A-D8F615C0299E}" type="datetime1">
              <a:rPr lang="ru-RU" smtClean="0"/>
              <a:pPr>
                <a:defRPr/>
              </a:pPr>
              <a:t>02.02.2012</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pPr>
              <a:defRPr/>
            </a:pPr>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pPr>
              <a:defRPr/>
            </a:pPr>
            <a:fld id="{A43B30D5-7BA9-46D0-A4AF-6DFC111C82AE}" type="slidenum">
              <a:rPr lang="ru-RU" smtClean="0"/>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FA42172B-250D-4A37-B3CB-D5D020F21BD6}" type="datetime1">
              <a:rPr lang="ru-RU" smtClean="0"/>
              <a:pPr>
                <a:defRPr/>
              </a:pPr>
              <a:t>02.02.2012</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707D1094-975C-4CB1-82D5-BC0F8689F42F}" type="slidenum">
              <a:rPr lang="ru-RU" smtClean="0"/>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A3BC44C8-2327-482E-89ED-E577FF217603}" type="datetime1">
              <a:rPr lang="ru-RU" smtClean="0"/>
              <a:pPr>
                <a:defRPr/>
              </a:pPr>
              <a:t>02.02.2012</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65BFD85A-CED0-435C-A86B-324CBC4F6060}"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оугольник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Овал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Овал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8" name="Дата 3"/>
          <p:cNvSpPr>
            <a:spLocks noGrp="1"/>
          </p:cNvSpPr>
          <p:nvPr>
            <p:ph type="dt" sz="half" idx="10"/>
          </p:nvPr>
        </p:nvSpPr>
        <p:spPr/>
        <p:txBody>
          <a:bodyPr/>
          <a:lstStyle>
            <a:lvl1pPr>
              <a:defRPr/>
            </a:lvl1pPr>
            <a:extLst/>
          </a:lstStyle>
          <a:p>
            <a:pPr>
              <a:defRPr/>
            </a:pPr>
            <a:fld id="{44572B62-EA3D-46D8-854D-9D5A259D98E3}" type="datetime1">
              <a:rPr lang="ru-RU"/>
              <a:pPr>
                <a:defRPr/>
              </a:pPr>
              <a:t>02.02.2012</a:t>
            </a:fld>
            <a:endParaRPr lang="ru-RU"/>
          </a:p>
        </p:txBody>
      </p:sp>
      <p:sp>
        <p:nvSpPr>
          <p:cNvPr id="9" name="Нижний колонтитул 4"/>
          <p:cNvSpPr>
            <a:spLocks noGrp="1"/>
          </p:cNvSpPr>
          <p:nvPr>
            <p:ph type="ftr" sz="quarter" idx="11"/>
          </p:nvPr>
        </p:nvSpPr>
        <p:spPr/>
        <p:txBody>
          <a:bodyPr/>
          <a:lstStyle>
            <a:lvl1pPr>
              <a:defRPr/>
            </a:lvl1pPr>
            <a:extLst/>
          </a:lstStyle>
          <a:p>
            <a:pPr>
              <a:defRPr/>
            </a:pPr>
            <a:endParaRPr lang="ru-RU"/>
          </a:p>
        </p:txBody>
      </p:sp>
      <p:sp>
        <p:nvSpPr>
          <p:cNvPr id="10" name="Номер слайда 5"/>
          <p:cNvSpPr>
            <a:spLocks noGrp="1"/>
          </p:cNvSpPr>
          <p:nvPr>
            <p:ph type="sldNum" sz="quarter" idx="12"/>
          </p:nvPr>
        </p:nvSpPr>
        <p:spPr/>
        <p:txBody>
          <a:bodyPr/>
          <a:lstStyle>
            <a:lvl1pPr>
              <a:defRPr/>
            </a:lvl1pPr>
            <a:extLst/>
          </a:lstStyle>
          <a:p>
            <a:pPr>
              <a:defRPr/>
            </a:pPr>
            <a:fld id="{58AD0FF0-B540-46D2-81A0-01FDC6180CE2}" type="slidenum">
              <a:rPr lang="ru-RU"/>
              <a:pPr>
                <a:defRPr/>
              </a:pPr>
              <a:t>‹#›</a:t>
            </a:fld>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9E261800-7E21-4158-BE8D-42C5C025BE27}" type="datetime1">
              <a:rPr lang="ru-RU"/>
              <a:pPr>
                <a:defRPr/>
              </a:pPr>
              <a:t>02.02.2012</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4AE05872-9635-4666-9E33-C73E9B556329}" type="slidenum">
              <a:rPr lang="ru-RU"/>
              <a:pPr>
                <a:defRPr/>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08DF2DA6-F2C2-4680-A721-F8E25893B2CF}" type="datetime1">
              <a:rPr lang="ru-RU"/>
              <a:pPr>
                <a:defRPr/>
              </a:pPr>
              <a:t>02.02.2012</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F8379EA9-2BDF-49A5-98F9-0946D021A0F8}" type="slidenum">
              <a:rPr lang="ru-RU"/>
              <a:pPr>
                <a:defRPr/>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C5246802-4086-453C-B780-D6A0C4DA875E}" type="datetime1">
              <a:rPr lang="ru-RU"/>
              <a:pPr>
                <a:defRPr/>
              </a:pPr>
              <a:t>02.02.2012</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534FBFEB-AC3F-4979-9EC4-0F569CD6FBBF}" type="slidenum">
              <a:rPr lang="ru-RU"/>
              <a:pPr>
                <a:defRPr/>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Прямоугольник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extLst/>
          </a:lstStyle>
          <a:p>
            <a:pPr>
              <a:defRPr/>
            </a:pPr>
            <a:fld id="{26CB8E73-286F-4610-8883-2BDB708103D0}" type="datetime1">
              <a:rPr lang="ru-RU"/>
              <a:pPr>
                <a:defRPr/>
              </a:pPr>
              <a:t>02.02.2012</a:t>
            </a:fld>
            <a:endParaRPr lang="ru-RU"/>
          </a:p>
        </p:txBody>
      </p:sp>
      <p:sp>
        <p:nvSpPr>
          <p:cNvPr id="5" name="Нижний колонтитул 2"/>
          <p:cNvSpPr>
            <a:spLocks noGrp="1"/>
          </p:cNvSpPr>
          <p:nvPr>
            <p:ph type="ftr" sz="quarter" idx="11"/>
          </p:nvPr>
        </p:nvSpPr>
        <p:spPr/>
        <p:txBody>
          <a:bodyPr/>
          <a:lstStyle>
            <a:lvl1pPr>
              <a:defRPr/>
            </a:lvl1pPr>
            <a:extLst/>
          </a:lstStyle>
          <a:p>
            <a:pPr>
              <a:defRPr/>
            </a:pPr>
            <a:endParaRPr lang="ru-RU"/>
          </a:p>
        </p:txBody>
      </p:sp>
      <p:sp>
        <p:nvSpPr>
          <p:cNvPr id="6" name="Номер слайда 3"/>
          <p:cNvSpPr>
            <a:spLocks noGrp="1"/>
          </p:cNvSpPr>
          <p:nvPr>
            <p:ph type="sldNum" sz="quarter" idx="12"/>
          </p:nvPr>
        </p:nvSpPr>
        <p:spPr/>
        <p:txBody>
          <a:bodyPr/>
          <a:lstStyle>
            <a:lvl1pPr>
              <a:defRPr/>
            </a:lvl1pPr>
            <a:extLst/>
          </a:lstStyle>
          <a:p>
            <a:pPr>
              <a:defRPr/>
            </a:pPr>
            <a:fld id="{8DA5EBC7-1278-4FBD-A542-1FA4726F5C6E}" type="slidenum">
              <a:rPr lang="ru-RU"/>
              <a:pPr>
                <a:defRPr/>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0D056428-39AC-478C-8536-CDD91719BE3C}" type="datetime1">
              <a:rPr lang="ru-RU"/>
              <a:pPr>
                <a:defRPr/>
              </a:pPr>
              <a:t>02.02.2012</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529B9B53-5AAD-4E40-9EA0-F52C12F7EFFA}" type="slidenum">
              <a:rPr lang="ru-RU"/>
              <a:pPr>
                <a:defRPr/>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Блок-схема: процесс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Блок-схема: процесс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8" name="Дата 4"/>
          <p:cNvSpPr>
            <a:spLocks noGrp="1"/>
          </p:cNvSpPr>
          <p:nvPr>
            <p:ph type="dt" sz="half" idx="10"/>
          </p:nvPr>
        </p:nvSpPr>
        <p:spPr/>
        <p:txBody>
          <a:bodyPr/>
          <a:lstStyle>
            <a:lvl1pPr>
              <a:defRPr/>
            </a:lvl1pPr>
            <a:extLst/>
          </a:lstStyle>
          <a:p>
            <a:pPr>
              <a:defRPr/>
            </a:pPr>
            <a:fld id="{FF272882-B503-4944-895A-D8F615C0299E}" type="datetime1">
              <a:rPr lang="ru-RU"/>
              <a:pPr>
                <a:defRPr/>
              </a:pPr>
              <a:t>02.02.2012</a:t>
            </a:fld>
            <a:endParaRPr lang="ru-RU"/>
          </a:p>
        </p:txBody>
      </p:sp>
      <p:sp>
        <p:nvSpPr>
          <p:cNvPr id="9" name="Нижний колонтитул 5"/>
          <p:cNvSpPr>
            <a:spLocks noGrp="1"/>
          </p:cNvSpPr>
          <p:nvPr>
            <p:ph type="ftr" sz="quarter" idx="11"/>
          </p:nvPr>
        </p:nvSpPr>
        <p:spPr/>
        <p:txBody>
          <a:bodyPr/>
          <a:lstStyle>
            <a:lvl1pPr>
              <a:defRPr/>
            </a:lvl1pPr>
            <a:extLst/>
          </a:lstStyle>
          <a:p>
            <a:pPr>
              <a:defRPr/>
            </a:pPr>
            <a:endParaRPr lang="ru-RU"/>
          </a:p>
        </p:txBody>
      </p:sp>
      <p:sp>
        <p:nvSpPr>
          <p:cNvPr id="10" name="Номер слайда 6"/>
          <p:cNvSpPr>
            <a:spLocks noGrp="1"/>
          </p:cNvSpPr>
          <p:nvPr>
            <p:ph type="sldNum" sz="quarter" idx="12"/>
          </p:nvPr>
        </p:nvSpPr>
        <p:spPr/>
        <p:txBody>
          <a:bodyPr/>
          <a:lstStyle>
            <a:lvl1pPr>
              <a:defRPr/>
            </a:lvl1pPr>
            <a:extLst/>
          </a:lstStyle>
          <a:p>
            <a:pPr>
              <a:defRPr/>
            </a:pPr>
            <a:fld id="{A43B30D5-7BA9-46D0-A4AF-6DFC111C82AE}" type="slidenum">
              <a:rPr lang="ru-RU"/>
              <a:pPr>
                <a:defRPr/>
              </a:pPr>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Овал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Прямоугольник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Заголовок 4"/>
          <p:cNvSpPr>
            <a:spLocks noGrp="1"/>
          </p:cNvSpPr>
          <p:nvPr>
            <p:ph type="title"/>
          </p:nvPr>
        </p:nvSpPr>
        <p:spPr>
          <a:xfrm>
            <a:off x="1435100" y="274638"/>
            <a:ext cx="7499350" cy="1143000"/>
          </a:xfrm>
          <a:prstGeom prst="rect">
            <a:avLst/>
          </a:prstGeom>
        </p:spPr>
        <p:txBody>
          <a:bodyPr anchor="ctr">
            <a:normAutofit/>
          </a:bodyPr>
          <a:lstStyle>
            <a:extLst/>
          </a:lstStyle>
          <a:p>
            <a:r>
              <a:rPr lang="ru-RU" smtClean="0"/>
              <a:t>Образец заголовка</a:t>
            </a:r>
            <a:endParaRPr lang="en-US"/>
          </a:p>
        </p:txBody>
      </p:sp>
      <p:sp>
        <p:nvSpPr>
          <p:cNvPr id="1033" name="Текст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621A13E8-6D91-4868-BEF9-AB86ABD59CFD}" type="datetime1">
              <a:rPr lang="ru-RU"/>
              <a:pPr>
                <a:defRPr/>
              </a:pPr>
              <a:t>02.02.2012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ru-RU"/>
          </a:p>
        </p:txBody>
      </p:sp>
      <p:sp>
        <p:nvSpPr>
          <p:cNvPr id="22" name="Номер слайда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9DBFB59C-DADE-43B1-93F6-B9D4B7C2909B}" type="slidenum">
              <a:rPr lang="ru-RU"/>
              <a:pPr>
                <a:defRPr/>
              </a:pPr>
              <a:t>‹#›</a:t>
            </a:fld>
            <a:endParaRPr lang="ru-RU"/>
          </a:p>
        </p:txBody>
      </p:sp>
      <p:sp>
        <p:nvSpPr>
          <p:cNvPr id="15" name="Прямоугольник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75" r:id="rId1"/>
    <p:sldLayoutId id="2147483770" r:id="rId2"/>
    <p:sldLayoutId id="2147483776" r:id="rId3"/>
    <p:sldLayoutId id="2147483771" r:id="rId4"/>
    <p:sldLayoutId id="2147483777" r:id="rId5"/>
    <p:sldLayoutId id="2147483772" r:id="rId6"/>
    <p:sldLayoutId id="2147483778" r:id="rId7"/>
    <p:sldLayoutId id="2147483779" r:id="rId8"/>
    <p:sldLayoutId id="2147483780" r:id="rId9"/>
    <p:sldLayoutId id="2147483773" r:id="rId10"/>
    <p:sldLayoutId id="2147483774" r:id="rId11"/>
  </p:sldLayoutIdLst>
  <p:transition/>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orbel" pitchFamily="34" charset="0"/>
        </a:defRPr>
      </a:lvl2pPr>
      <a:lvl3pPr algn="l" rtl="0" eaLnBrk="0" fontAlgn="base" hangingPunct="0">
        <a:spcBef>
          <a:spcPct val="0"/>
        </a:spcBef>
        <a:spcAft>
          <a:spcPct val="0"/>
        </a:spcAft>
        <a:defRPr sz="4300">
          <a:solidFill>
            <a:srgbClr val="572314"/>
          </a:solidFill>
          <a:latin typeface="Corbel" pitchFamily="34" charset="0"/>
        </a:defRPr>
      </a:lvl3pPr>
      <a:lvl4pPr algn="l" rtl="0" eaLnBrk="0" fontAlgn="base" hangingPunct="0">
        <a:spcBef>
          <a:spcPct val="0"/>
        </a:spcBef>
        <a:spcAft>
          <a:spcPct val="0"/>
        </a:spcAft>
        <a:defRPr sz="4300">
          <a:solidFill>
            <a:srgbClr val="572314"/>
          </a:solidFill>
          <a:latin typeface="Corbel" pitchFamily="34" charset="0"/>
        </a:defRPr>
      </a:lvl4pPr>
      <a:lvl5pPr algn="l" rtl="0" eaLnBrk="0" fontAlgn="base" hangingPunct="0">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a:defRPr/>
            </a:pPr>
            <a:fld id="{621A13E8-6D91-4868-BEF9-AB86ABD59CFD}" type="datetime1">
              <a:rPr lang="ru-RU" smtClean="0"/>
              <a:pPr>
                <a:defRPr/>
              </a:pPr>
              <a:t>02.02.2012</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defRPr/>
            </a:pPr>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defRPr/>
            </a:pPr>
            <a:fld id="{9DBFB59C-DADE-43B1-93F6-B9D4B7C2909B}" type="slidenum">
              <a:rPr lang="ru-RU" smtClean="0"/>
              <a:pPr>
                <a:defRPr/>
              </a:pPr>
              <a:t>‹#›</a:t>
            </a:fld>
            <a:endParaRPr lang="ru-RU"/>
          </a:p>
        </p:txBody>
      </p:sp>
    </p:spTree>
  </p:cSld>
  <p:clrMap bg1="dk1" tx1="lt1" bg2="dk2" tx2="lt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hdr="0" ft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09E72F9E-C32A-4CA1-A0BD-A52A9E6960C9}" type="slidenum">
              <a:rPr lang="ru-RU" smtClean="0"/>
              <a:pPr>
                <a:defRPr/>
              </a:pPr>
              <a:t>1</a:t>
            </a:fld>
            <a:endParaRPr lang="ru-RU"/>
          </a:p>
        </p:txBody>
      </p:sp>
      <p:sp>
        <p:nvSpPr>
          <p:cNvPr id="2" name="Заголовок 1"/>
          <p:cNvSpPr>
            <a:spLocks noGrp="1"/>
          </p:cNvSpPr>
          <p:nvPr>
            <p:ph type="ctrTitle"/>
          </p:nvPr>
        </p:nvSpPr>
        <p:spPr>
          <a:xfrm>
            <a:off x="1403648" y="1988840"/>
            <a:ext cx="7406640" cy="1472184"/>
          </a:xfrm>
        </p:spPr>
        <p:txBody>
          <a:bodyPr>
            <a:normAutofit fontScale="90000"/>
          </a:bodyPr>
          <a:lstStyle/>
          <a:p>
            <a:r>
              <a:rPr lang="ru-RU" dirty="0" smtClean="0">
                <a:solidFill>
                  <a:srgbClr val="00B050"/>
                </a:solidFill>
              </a:rPr>
              <a:t>Презентация по технологии.</a:t>
            </a:r>
            <a:br>
              <a:rPr lang="ru-RU" dirty="0" smtClean="0">
                <a:solidFill>
                  <a:srgbClr val="00B050"/>
                </a:solidFill>
              </a:rPr>
            </a:br>
            <a:r>
              <a:rPr lang="ru-RU" i="1" dirty="0" smtClean="0">
                <a:solidFill>
                  <a:srgbClr val="CC3399"/>
                </a:solidFill>
                <a:latin typeface="Arial" pitchFamily="34" charset="0"/>
                <a:cs typeface="Arial" pitchFamily="34" charset="0"/>
              </a:rPr>
              <a:t>Полотняное </a:t>
            </a:r>
            <a:br>
              <a:rPr lang="ru-RU" i="1" dirty="0" smtClean="0">
                <a:solidFill>
                  <a:srgbClr val="CC3399"/>
                </a:solidFill>
                <a:latin typeface="Arial" pitchFamily="34" charset="0"/>
                <a:cs typeface="Arial" pitchFamily="34" charset="0"/>
              </a:rPr>
            </a:br>
            <a:r>
              <a:rPr lang="ru-RU" i="1" dirty="0" smtClean="0">
                <a:solidFill>
                  <a:srgbClr val="CC3399"/>
                </a:solidFill>
                <a:latin typeface="Arial" pitchFamily="34" charset="0"/>
                <a:cs typeface="Arial" pitchFamily="34" charset="0"/>
              </a:rPr>
              <a:t> </a:t>
            </a:r>
            <a:r>
              <a:rPr lang="ru-RU" i="1" dirty="0" smtClean="0">
                <a:solidFill>
                  <a:srgbClr val="CC3399"/>
                </a:solidFill>
                <a:latin typeface="Arial" pitchFamily="34" charset="0"/>
                <a:cs typeface="Arial" pitchFamily="34" charset="0"/>
              </a:rPr>
              <a:t>                   переплетение</a:t>
            </a:r>
            <a:br>
              <a:rPr lang="ru-RU" i="1" dirty="0" smtClean="0">
                <a:solidFill>
                  <a:srgbClr val="CC3399"/>
                </a:solidFill>
                <a:latin typeface="Arial" pitchFamily="34" charset="0"/>
                <a:cs typeface="Arial" pitchFamily="34" charset="0"/>
              </a:rPr>
            </a:br>
            <a:endParaRPr lang="ru-RU" i="1" dirty="0">
              <a:solidFill>
                <a:srgbClr val="CC3399"/>
              </a:solidFill>
              <a:latin typeface="Arial" pitchFamily="34" charset="0"/>
              <a:cs typeface="Arial" pitchFamily="34" charset="0"/>
            </a:endParaRPr>
          </a:p>
        </p:txBody>
      </p:sp>
      <p:sp>
        <p:nvSpPr>
          <p:cNvPr id="3" name="Подзаголовок 2"/>
          <p:cNvSpPr>
            <a:spLocks noGrp="1"/>
          </p:cNvSpPr>
          <p:nvPr>
            <p:ph type="subTitle" idx="1"/>
          </p:nvPr>
        </p:nvSpPr>
        <p:spPr>
          <a:xfrm>
            <a:off x="1547664" y="4221088"/>
            <a:ext cx="7406640" cy="1752600"/>
          </a:xfrm>
        </p:spPr>
        <p:txBody>
          <a:bodyPr/>
          <a:lstStyle/>
          <a:p>
            <a:r>
              <a:rPr lang="ru-RU" dirty="0" smtClean="0"/>
              <a:t> </a:t>
            </a:r>
            <a:r>
              <a:rPr lang="ru-RU" i="1" dirty="0" smtClean="0">
                <a:solidFill>
                  <a:srgbClr val="00B050"/>
                </a:solidFill>
              </a:rPr>
              <a:t>МБОУ «Волго-Каспийская СОШ»</a:t>
            </a:r>
          </a:p>
          <a:p>
            <a:r>
              <a:rPr lang="ru-RU" i="1" dirty="0" smtClean="0">
                <a:solidFill>
                  <a:srgbClr val="00B050"/>
                </a:solidFill>
              </a:rPr>
              <a:t>                                </a:t>
            </a:r>
            <a:r>
              <a:rPr lang="ru-RU" i="1" dirty="0" smtClean="0">
                <a:solidFill>
                  <a:srgbClr val="00B050"/>
                </a:solidFill>
              </a:rPr>
              <a:t>2012 год</a:t>
            </a:r>
            <a:r>
              <a:rPr lang="ru-RU" i="1" dirty="0" smtClean="0">
                <a:solidFill>
                  <a:srgbClr val="00B050"/>
                </a:solidFill>
              </a:rPr>
              <a:t>.</a:t>
            </a:r>
          </a:p>
          <a:p>
            <a:r>
              <a:rPr lang="ru-RU" sz="2000" i="1" dirty="0" smtClean="0">
                <a:solidFill>
                  <a:srgbClr val="00B050"/>
                </a:solidFill>
              </a:rPr>
              <a:t>Учитель технологии  </a:t>
            </a:r>
            <a:r>
              <a:rPr lang="ru-RU" b="1" dirty="0" smtClean="0">
                <a:solidFill>
                  <a:srgbClr val="00B050"/>
                </a:solidFill>
              </a:rPr>
              <a:t>Старостина Л.В.</a:t>
            </a:r>
            <a:endParaRPr lang="ru-RU" dirty="0">
              <a:solidFill>
                <a:srgbClr val="00B050"/>
              </a:solidFill>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Содержимое 2"/>
          <p:cNvSpPr>
            <a:spLocks noGrp="1"/>
          </p:cNvSpPr>
          <p:nvPr>
            <p:ph idx="1"/>
          </p:nvPr>
        </p:nvSpPr>
        <p:spPr>
          <a:xfrm>
            <a:off x="1214438" y="428625"/>
            <a:ext cx="7497762" cy="928688"/>
          </a:xfrm>
        </p:spPr>
        <p:txBody>
          <a:bodyPr/>
          <a:lstStyle/>
          <a:p>
            <a:pPr eaLnBrk="1" hangingPunct="1">
              <a:buFont typeface="Wingdings 2" pitchFamily="18" charset="2"/>
              <a:buNone/>
            </a:pPr>
            <a:r>
              <a:rPr lang="ru-RU" sz="2400" i="1" smtClean="0">
                <a:solidFill>
                  <a:srgbClr val="C00000"/>
                </a:solidFill>
                <a:latin typeface="Arial" charset="0"/>
                <a:cs typeface="Arial" charset="0"/>
              </a:rPr>
              <a:t>Нарисуем две пары линий, вогнутых к середине. Листочек будет таким.</a:t>
            </a:r>
          </a:p>
          <a:p>
            <a:pPr eaLnBrk="1" hangingPunct="1"/>
            <a:endParaRPr lang="ru-RU" smtClean="0"/>
          </a:p>
          <a:p>
            <a:pPr eaLnBrk="1" hangingPunct="1"/>
            <a:endParaRPr lang="ru-RU" smtClean="0"/>
          </a:p>
        </p:txBody>
      </p:sp>
      <p:pic>
        <p:nvPicPr>
          <p:cNvPr id="16387" name="Picture 2" descr="scheme4"/>
          <p:cNvPicPr>
            <a:picLocks noChangeAspect="1" noChangeArrowheads="1"/>
          </p:cNvPicPr>
          <p:nvPr/>
        </p:nvPicPr>
        <p:blipFill>
          <a:blip r:embed="rId2" cstate="screen"/>
          <a:srcRect/>
          <a:stretch>
            <a:fillRect/>
          </a:stretch>
        </p:blipFill>
        <p:spPr bwMode="auto">
          <a:xfrm>
            <a:off x="1285875" y="1643063"/>
            <a:ext cx="2500313" cy="3862387"/>
          </a:xfrm>
          <a:prstGeom prst="rect">
            <a:avLst/>
          </a:prstGeom>
          <a:noFill/>
          <a:ln w="9525">
            <a:noFill/>
            <a:miter lim="800000"/>
            <a:headEnd/>
            <a:tailEnd/>
          </a:ln>
        </p:spPr>
      </p:pic>
      <p:pic>
        <p:nvPicPr>
          <p:cNvPr id="16388" name="Picture 3" descr="PICT2102"/>
          <p:cNvPicPr>
            <a:picLocks noChangeAspect="1" noChangeArrowheads="1"/>
          </p:cNvPicPr>
          <p:nvPr/>
        </p:nvPicPr>
        <p:blipFill>
          <a:blip r:embed="rId3" cstate="screen"/>
          <a:srcRect/>
          <a:stretch>
            <a:fillRect/>
          </a:stretch>
        </p:blipFill>
        <p:spPr bwMode="auto">
          <a:xfrm>
            <a:off x="4643438" y="1125538"/>
            <a:ext cx="3884612" cy="4660900"/>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pPr>
              <a:defRPr/>
            </a:pPr>
            <a:fld id="{D0AECA54-0DE4-4BE8-9198-ABCD90EB2FD9}" type="slidenum">
              <a:rPr lang="ru-RU" smtClean="0"/>
              <a:pPr>
                <a:defRPr/>
              </a:pPr>
              <a:t>10</a:t>
            </a:fld>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wipe(down)">
                                      <p:cBhvr>
                                        <p:cTn id="7" dur="580">
                                          <p:stCondLst>
                                            <p:cond delay="0"/>
                                          </p:stCondLst>
                                        </p:cTn>
                                        <p:tgtEl>
                                          <p:spTgt spid="16386">
                                            <p:txEl>
                                              <p:pRg st="0" end="0"/>
                                            </p:txEl>
                                          </p:spTgt>
                                        </p:tgtEl>
                                      </p:cBhvr>
                                    </p:animEffect>
                                    <p:anim calcmode="lin" valueType="num">
                                      <p:cBhvr>
                                        <p:cTn id="8" dur="1822" tmFilter="0,0; 0.14,0.36; 0.43,0.73; 0.71,0.91; 1.0,1.0">
                                          <p:stCondLst>
                                            <p:cond delay="0"/>
                                          </p:stCondLst>
                                        </p:cTn>
                                        <p:tgtEl>
                                          <p:spTgt spid="1638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38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38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38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38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6386">
                                            <p:txEl>
                                              <p:pRg st="0" end="0"/>
                                            </p:txEl>
                                          </p:spTgt>
                                        </p:tgtEl>
                                      </p:cBhvr>
                                      <p:to x="100000" y="60000"/>
                                    </p:animScale>
                                    <p:animScale>
                                      <p:cBhvr>
                                        <p:cTn id="14" dur="166" decel="50000">
                                          <p:stCondLst>
                                            <p:cond delay="676"/>
                                          </p:stCondLst>
                                        </p:cTn>
                                        <p:tgtEl>
                                          <p:spTgt spid="16386">
                                            <p:txEl>
                                              <p:pRg st="0" end="0"/>
                                            </p:txEl>
                                          </p:spTgt>
                                        </p:tgtEl>
                                      </p:cBhvr>
                                      <p:to x="100000" y="100000"/>
                                    </p:animScale>
                                    <p:animScale>
                                      <p:cBhvr>
                                        <p:cTn id="15" dur="26">
                                          <p:stCondLst>
                                            <p:cond delay="1312"/>
                                          </p:stCondLst>
                                        </p:cTn>
                                        <p:tgtEl>
                                          <p:spTgt spid="16386">
                                            <p:txEl>
                                              <p:pRg st="0" end="0"/>
                                            </p:txEl>
                                          </p:spTgt>
                                        </p:tgtEl>
                                      </p:cBhvr>
                                      <p:to x="100000" y="80000"/>
                                    </p:animScale>
                                    <p:animScale>
                                      <p:cBhvr>
                                        <p:cTn id="16" dur="166" decel="50000">
                                          <p:stCondLst>
                                            <p:cond delay="1338"/>
                                          </p:stCondLst>
                                        </p:cTn>
                                        <p:tgtEl>
                                          <p:spTgt spid="16386">
                                            <p:txEl>
                                              <p:pRg st="0" end="0"/>
                                            </p:txEl>
                                          </p:spTgt>
                                        </p:tgtEl>
                                      </p:cBhvr>
                                      <p:to x="100000" y="100000"/>
                                    </p:animScale>
                                    <p:animScale>
                                      <p:cBhvr>
                                        <p:cTn id="17" dur="26">
                                          <p:stCondLst>
                                            <p:cond delay="1642"/>
                                          </p:stCondLst>
                                        </p:cTn>
                                        <p:tgtEl>
                                          <p:spTgt spid="16386">
                                            <p:txEl>
                                              <p:pRg st="0" end="0"/>
                                            </p:txEl>
                                          </p:spTgt>
                                        </p:tgtEl>
                                      </p:cBhvr>
                                      <p:to x="100000" y="90000"/>
                                    </p:animScale>
                                    <p:animScale>
                                      <p:cBhvr>
                                        <p:cTn id="18" dur="166" decel="50000">
                                          <p:stCondLst>
                                            <p:cond delay="1668"/>
                                          </p:stCondLst>
                                        </p:cTn>
                                        <p:tgtEl>
                                          <p:spTgt spid="16386">
                                            <p:txEl>
                                              <p:pRg st="0" end="0"/>
                                            </p:txEl>
                                          </p:spTgt>
                                        </p:tgtEl>
                                      </p:cBhvr>
                                      <p:to x="100000" y="100000"/>
                                    </p:animScale>
                                    <p:animScale>
                                      <p:cBhvr>
                                        <p:cTn id="19" dur="26">
                                          <p:stCondLst>
                                            <p:cond delay="1808"/>
                                          </p:stCondLst>
                                        </p:cTn>
                                        <p:tgtEl>
                                          <p:spTgt spid="16386">
                                            <p:txEl>
                                              <p:pRg st="0" end="0"/>
                                            </p:txEl>
                                          </p:spTgt>
                                        </p:tgtEl>
                                      </p:cBhvr>
                                      <p:to x="100000" y="95000"/>
                                    </p:animScale>
                                    <p:animScale>
                                      <p:cBhvr>
                                        <p:cTn id="20" dur="166" decel="50000">
                                          <p:stCondLst>
                                            <p:cond delay="1834"/>
                                          </p:stCondLst>
                                        </p:cTn>
                                        <p:tgtEl>
                                          <p:spTgt spid="1638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6387"/>
                                        </p:tgtEl>
                                        <p:attrNameLst>
                                          <p:attrName>style.visibility</p:attrName>
                                        </p:attrNameLst>
                                      </p:cBhvr>
                                      <p:to>
                                        <p:strVal val="visible"/>
                                      </p:to>
                                    </p:set>
                                    <p:animEffect transition="in" filter="wipe(down)">
                                      <p:cBhvr>
                                        <p:cTn id="25" dur="580">
                                          <p:stCondLst>
                                            <p:cond delay="0"/>
                                          </p:stCondLst>
                                        </p:cTn>
                                        <p:tgtEl>
                                          <p:spTgt spid="16387"/>
                                        </p:tgtEl>
                                      </p:cBhvr>
                                    </p:animEffect>
                                    <p:anim calcmode="lin" valueType="num">
                                      <p:cBhvr>
                                        <p:cTn id="26" dur="1822" tmFilter="0,0; 0.14,0.36; 0.43,0.73; 0.71,0.91; 1.0,1.0">
                                          <p:stCondLst>
                                            <p:cond delay="0"/>
                                          </p:stCondLst>
                                        </p:cTn>
                                        <p:tgtEl>
                                          <p:spTgt spid="1638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638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638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638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6387"/>
                                        </p:tgtEl>
                                        <p:attrNameLst>
                                          <p:attrName>ppt_y</p:attrName>
                                        </p:attrNameLst>
                                      </p:cBhvr>
                                      <p:tavLst>
                                        <p:tav tm="0" fmla="#ppt_y-sin(pi*$)/81">
                                          <p:val>
                                            <p:fltVal val="0"/>
                                          </p:val>
                                        </p:tav>
                                        <p:tav tm="100000">
                                          <p:val>
                                            <p:fltVal val="1"/>
                                          </p:val>
                                        </p:tav>
                                      </p:tavLst>
                                    </p:anim>
                                    <p:animScale>
                                      <p:cBhvr>
                                        <p:cTn id="31" dur="26">
                                          <p:stCondLst>
                                            <p:cond delay="650"/>
                                          </p:stCondLst>
                                        </p:cTn>
                                        <p:tgtEl>
                                          <p:spTgt spid="16387"/>
                                        </p:tgtEl>
                                      </p:cBhvr>
                                      <p:to x="100000" y="60000"/>
                                    </p:animScale>
                                    <p:animScale>
                                      <p:cBhvr>
                                        <p:cTn id="32" dur="166" decel="50000">
                                          <p:stCondLst>
                                            <p:cond delay="676"/>
                                          </p:stCondLst>
                                        </p:cTn>
                                        <p:tgtEl>
                                          <p:spTgt spid="16387"/>
                                        </p:tgtEl>
                                      </p:cBhvr>
                                      <p:to x="100000" y="100000"/>
                                    </p:animScale>
                                    <p:animScale>
                                      <p:cBhvr>
                                        <p:cTn id="33" dur="26">
                                          <p:stCondLst>
                                            <p:cond delay="1312"/>
                                          </p:stCondLst>
                                        </p:cTn>
                                        <p:tgtEl>
                                          <p:spTgt spid="16387"/>
                                        </p:tgtEl>
                                      </p:cBhvr>
                                      <p:to x="100000" y="80000"/>
                                    </p:animScale>
                                    <p:animScale>
                                      <p:cBhvr>
                                        <p:cTn id="34" dur="166" decel="50000">
                                          <p:stCondLst>
                                            <p:cond delay="1338"/>
                                          </p:stCondLst>
                                        </p:cTn>
                                        <p:tgtEl>
                                          <p:spTgt spid="16387"/>
                                        </p:tgtEl>
                                      </p:cBhvr>
                                      <p:to x="100000" y="100000"/>
                                    </p:animScale>
                                    <p:animScale>
                                      <p:cBhvr>
                                        <p:cTn id="35" dur="26">
                                          <p:stCondLst>
                                            <p:cond delay="1642"/>
                                          </p:stCondLst>
                                        </p:cTn>
                                        <p:tgtEl>
                                          <p:spTgt spid="16387"/>
                                        </p:tgtEl>
                                      </p:cBhvr>
                                      <p:to x="100000" y="90000"/>
                                    </p:animScale>
                                    <p:animScale>
                                      <p:cBhvr>
                                        <p:cTn id="36" dur="166" decel="50000">
                                          <p:stCondLst>
                                            <p:cond delay="1668"/>
                                          </p:stCondLst>
                                        </p:cTn>
                                        <p:tgtEl>
                                          <p:spTgt spid="16387"/>
                                        </p:tgtEl>
                                      </p:cBhvr>
                                      <p:to x="100000" y="100000"/>
                                    </p:animScale>
                                    <p:animScale>
                                      <p:cBhvr>
                                        <p:cTn id="37" dur="26">
                                          <p:stCondLst>
                                            <p:cond delay="1808"/>
                                          </p:stCondLst>
                                        </p:cTn>
                                        <p:tgtEl>
                                          <p:spTgt spid="16387"/>
                                        </p:tgtEl>
                                      </p:cBhvr>
                                      <p:to x="100000" y="95000"/>
                                    </p:animScale>
                                    <p:animScale>
                                      <p:cBhvr>
                                        <p:cTn id="38" dur="166" decel="50000">
                                          <p:stCondLst>
                                            <p:cond delay="1834"/>
                                          </p:stCondLst>
                                        </p:cTn>
                                        <p:tgtEl>
                                          <p:spTgt spid="16387"/>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6388"/>
                                        </p:tgtEl>
                                        <p:attrNameLst>
                                          <p:attrName>style.visibility</p:attrName>
                                        </p:attrNameLst>
                                      </p:cBhvr>
                                      <p:to>
                                        <p:strVal val="visible"/>
                                      </p:to>
                                    </p:set>
                                    <p:animEffect transition="in" filter="wipe(down)">
                                      <p:cBhvr>
                                        <p:cTn id="43" dur="580">
                                          <p:stCondLst>
                                            <p:cond delay="0"/>
                                          </p:stCondLst>
                                        </p:cTn>
                                        <p:tgtEl>
                                          <p:spTgt spid="16388"/>
                                        </p:tgtEl>
                                      </p:cBhvr>
                                    </p:animEffect>
                                    <p:anim calcmode="lin" valueType="num">
                                      <p:cBhvr>
                                        <p:cTn id="44" dur="1822" tmFilter="0,0; 0.14,0.36; 0.43,0.73; 0.71,0.91; 1.0,1.0">
                                          <p:stCondLst>
                                            <p:cond delay="0"/>
                                          </p:stCondLst>
                                        </p:cTn>
                                        <p:tgtEl>
                                          <p:spTgt spid="16388"/>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6388"/>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6388"/>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6388"/>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6388"/>
                                        </p:tgtEl>
                                        <p:attrNameLst>
                                          <p:attrName>ppt_y</p:attrName>
                                        </p:attrNameLst>
                                      </p:cBhvr>
                                      <p:tavLst>
                                        <p:tav tm="0" fmla="#ppt_y-sin(pi*$)/81">
                                          <p:val>
                                            <p:fltVal val="0"/>
                                          </p:val>
                                        </p:tav>
                                        <p:tav tm="100000">
                                          <p:val>
                                            <p:fltVal val="1"/>
                                          </p:val>
                                        </p:tav>
                                      </p:tavLst>
                                    </p:anim>
                                    <p:animScale>
                                      <p:cBhvr>
                                        <p:cTn id="49" dur="26">
                                          <p:stCondLst>
                                            <p:cond delay="650"/>
                                          </p:stCondLst>
                                        </p:cTn>
                                        <p:tgtEl>
                                          <p:spTgt spid="16388"/>
                                        </p:tgtEl>
                                      </p:cBhvr>
                                      <p:to x="100000" y="60000"/>
                                    </p:animScale>
                                    <p:animScale>
                                      <p:cBhvr>
                                        <p:cTn id="50" dur="166" decel="50000">
                                          <p:stCondLst>
                                            <p:cond delay="676"/>
                                          </p:stCondLst>
                                        </p:cTn>
                                        <p:tgtEl>
                                          <p:spTgt spid="16388"/>
                                        </p:tgtEl>
                                      </p:cBhvr>
                                      <p:to x="100000" y="100000"/>
                                    </p:animScale>
                                    <p:animScale>
                                      <p:cBhvr>
                                        <p:cTn id="51" dur="26">
                                          <p:stCondLst>
                                            <p:cond delay="1312"/>
                                          </p:stCondLst>
                                        </p:cTn>
                                        <p:tgtEl>
                                          <p:spTgt spid="16388"/>
                                        </p:tgtEl>
                                      </p:cBhvr>
                                      <p:to x="100000" y="80000"/>
                                    </p:animScale>
                                    <p:animScale>
                                      <p:cBhvr>
                                        <p:cTn id="52" dur="166" decel="50000">
                                          <p:stCondLst>
                                            <p:cond delay="1338"/>
                                          </p:stCondLst>
                                        </p:cTn>
                                        <p:tgtEl>
                                          <p:spTgt spid="16388"/>
                                        </p:tgtEl>
                                      </p:cBhvr>
                                      <p:to x="100000" y="100000"/>
                                    </p:animScale>
                                    <p:animScale>
                                      <p:cBhvr>
                                        <p:cTn id="53" dur="26">
                                          <p:stCondLst>
                                            <p:cond delay="1642"/>
                                          </p:stCondLst>
                                        </p:cTn>
                                        <p:tgtEl>
                                          <p:spTgt spid="16388"/>
                                        </p:tgtEl>
                                      </p:cBhvr>
                                      <p:to x="100000" y="90000"/>
                                    </p:animScale>
                                    <p:animScale>
                                      <p:cBhvr>
                                        <p:cTn id="54" dur="166" decel="50000">
                                          <p:stCondLst>
                                            <p:cond delay="1668"/>
                                          </p:stCondLst>
                                        </p:cTn>
                                        <p:tgtEl>
                                          <p:spTgt spid="16388"/>
                                        </p:tgtEl>
                                      </p:cBhvr>
                                      <p:to x="100000" y="100000"/>
                                    </p:animScale>
                                    <p:animScale>
                                      <p:cBhvr>
                                        <p:cTn id="55" dur="26">
                                          <p:stCondLst>
                                            <p:cond delay="1808"/>
                                          </p:stCondLst>
                                        </p:cTn>
                                        <p:tgtEl>
                                          <p:spTgt spid="16388"/>
                                        </p:tgtEl>
                                      </p:cBhvr>
                                      <p:to x="100000" y="95000"/>
                                    </p:animScale>
                                    <p:animScale>
                                      <p:cBhvr>
                                        <p:cTn id="56" dur="166" decel="50000">
                                          <p:stCondLst>
                                            <p:cond delay="1834"/>
                                          </p:stCondLst>
                                        </p:cTn>
                                        <p:tgtEl>
                                          <p:spTgt spid="16388"/>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6" presetClass="emph" presetSubtype="0" fill="hold" nodeType="clickEffect">
                                  <p:stCondLst>
                                    <p:cond delay="0"/>
                                  </p:stCondLst>
                                  <p:childTnLst>
                                    <p:animScale>
                                      <p:cBhvr>
                                        <p:cTn id="60" dur="2000" fill="hold"/>
                                        <p:tgtEl>
                                          <p:spTgt spid="1638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143000" y="214313"/>
            <a:ext cx="7715250" cy="1846262"/>
          </a:xfrm>
          <a:prstGeom prst="rect">
            <a:avLst/>
          </a:prstGeom>
          <a:noFill/>
          <a:ln w="9525">
            <a:noFill/>
            <a:miter lim="800000"/>
            <a:headEnd/>
            <a:tailEnd/>
          </a:ln>
        </p:spPr>
        <p:txBody>
          <a:bodyPr anchor="ctr">
            <a:spAutoFit/>
          </a:bodyPr>
          <a:lstStyle/>
          <a:p>
            <a:r>
              <a:rPr lang="ru-RU" sz="2400" i="1">
                <a:solidFill>
                  <a:srgbClr val="C00000"/>
                </a:solidFill>
                <a:ea typeface="Times New Roman" pitchFamily="18" charset="0"/>
                <a:cs typeface="Arial" charset="0"/>
              </a:rPr>
              <a:t>Раздели верхнюю и нижнюю стороны квадрата на 9 частей, а две боковые — пополам. Нарисуй по три выпуклых линии. После переплетения получится узор с эффектом объёма.</a:t>
            </a:r>
          </a:p>
          <a:p>
            <a:endParaRPr lang="ru-RU">
              <a:ea typeface="Times New Roman" pitchFamily="18" charset="0"/>
              <a:cs typeface="Arial" charset="0"/>
            </a:endParaRPr>
          </a:p>
        </p:txBody>
      </p:sp>
      <p:pic>
        <p:nvPicPr>
          <p:cNvPr id="17411" name="Picture 3" descr="scheme5"/>
          <p:cNvPicPr>
            <a:picLocks noChangeAspect="1" noChangeArrowheads="1"/>
          </p:cNvPicPr>
          <p:nvPr/>
        </p:nvPicPr>
        <p:blipFill>
          <a:blip r:embed="rId2" cstate="screen"/>
          <a:srcRect b="-2966"/>
          <a:stretch>
            <a:fillRect/>
          </a:stretch>
        </p:blipFill>
        <p:spPr bwMode="auto">
          <a:xfrm>
            <a:off x="1428750" y="1928813"/>
            <a:ext cx="2643188" cy="4192587"/>
          </a:xfrm>
          <a:prstGeom prst="rect">
            <a:avLst/>
          </a:prstGeom>
          <a:noFill/>
          <a:ln w="9525">
            <a:noFill/>
            <a:miter lim="800000"/>
            <a:headEnd/>
            <a:tailEnd/>
          </a:ln>
        </p:spPr>
      </p:pic>
      <p:pic>
        <p:nvPicPr>
          <p:cNvPr id="17412" name="Picture 4" descr="PICT2099"/>
          <p:cNvPicPr>
            <a:picLocks noChangeAspect="1" noChangeArrowheads="1"/>
          </p:cNvPicPr>
          <p:nvPr/>
        </p:nvPicPr>
        <p:blipFill>
          <a:blip r:embed="rId3" cstate="screen"/>
          <a:srcRect/>
          <a:stretch>
            <a:fillRect/>
          </a:stretch>
        </p:blipFill>
        <p:spPr bwMode="auto">
          <a:xfrm>
            <a:off x="4214813" y="2125663"/>
            <a:ext cx="3859212" cy="4017962"/>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pPr>
              <a:defRPr/>
            </a:pPr>
            <a:fld id="{468822F2-5A39-4140-9184-1C209B8EFFEC}" type="slidenum">
              <a:rPr lang="ru-RU" smtClean="0"/>
              <a:pPr>
                <a:defRPr/>
              </a:pPr>
              <a:t>11</a:t>
            </a:fld>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410"/>
                                        </p:tgtEl>
                                        <p:attrNameLst>
                                          <p:attrName>style.visibility</p:attrName>
                                        </p:attrNameLst>
                                      </p:cBhvr>
                                      <p:to>
                                        <p:strVal val="visible"/>
                                      </p:to>
                                    </p:set>
                                    <p:anim calcmode="discrete" valueType="clr">
                                      <p:cBhvr override="childStyle">
                                        <p:cTn id="7" dur="80"/>
                                        <p:tgtEl>
                                          <p:spTgt spid="174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410"/>
                                        </p:tgtEl>
                                        <p:attrNameLst>
                                          <p:attrName>fillcolor</p:attrName>
                                        </p:attrNameLst>
                                      </p:cBhvr>
                                      <p:tavLst>
                                        <p:tav tm="0">
                                          <p:val>
                                            <p:clrVal>
                                              <a:schemeClr val="accent2"/>
                                            </p:clrVal>
                                          </p:val>
                                        </p:tav>
                                        <p:tav tm="50000">
                                          <p:val>
                                            <p:clrVal>
                                              <a:schemeClr val="hlink"/>
                                            </p:clrVal>
                                          </p:val>
                                        </p:tav>
                                      </p:tavLst>
                                    </p:anim>
                                    <p:set>
                                      <p:cBhvr>
                                        <p:cTn id="9" dur="80"/>
                                        <p:tgtEl>
                                          <p:spTgt spid="1741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nodeType="clickEffect">
                                  <p:stCondLst>
                                    <p:cond delay="0"/>
                                  </p:stCondLst>
                                  <p:childTnLst>
                                    <p:set>
                                      <p:cBhvr>
                                        <p:cTn id="13" dur="1" fill="hold">
                                          <p:stCondLst>
                                            <p:cond delay="0"/>
                                          </p:stCondLst>
                                        </p:cTn>
                                        <p:tgtEl>
                                          <p:spTgt spid="17411"/>
                                        </p:tgtEl>
                                        <p:attrNameLst>
                                          <p:attrName>style.visibility</p:attrName>
                                        </p:attrNameLst>
                                      </p:cBhvr>
                                      <p:to>
                                        <p:strVal val="visible"/>
                                      </p:to>
                                    </p:set>
                                    <p:animEffect transition="in" filter="fade">
                                      <p:cBhvr>
                                        <p:cTn id="14" dur="2000"/>
                                        <p:tgtEl>
                                          <p:spTgt spid="17411"/>
                                        </p:tgtEl>
                                      </p:cBhvr>
                                    </p:animEffect>
                                    <p:anim calcmode="lin" valueType="num">
                                      <p:cBhvr>
                                        <p:cTn id="15" dur="2000" fill="hold"/>
                                        <p:tgtEl>
                                          <p:spTgt spid="17411"/>
                                        </p:tgtEl>
                                        <p:attrNameLst>
                                          <p:attrName>style.rotation</p:attrName>
                                        </p:attrNameLst>
                                      </p:cBhvr>
                                      <p:tavLst>
                                        <p:tav tm="0">
                                          <p:val>
                                            <p:fltVal val="720"/>
                                          </p:val>
                                        </p:tav>
                                        <p:tav tm="100000">
                                          <p:val>
                                            <p:fltVal val="0"/>
                                          </p:val>
                                        </p:tav>
                                      </p:tavLst>
                                    </p:anim>
                                    <p:anim calcmode="lin" valueType="num">
                                      <p:cBhvr>
                                        <p:cTn id="16" dur="2000" fill="hold"/>
                                        <p:tgtEl>
                                          <p:spTgt spid="17411"/>
                                        </p:tgtEl>
                                        <p:attrNameLst>
                                          <p:attrName>ppt_h</p:attrName>
                                        </p:attrNameLst>
                                      </p:cBhvr>
                                      <p:tavLst>
                                        <p:tav tm="0">
                                          <p:val>
                                            <p:fltVal val="0"/>
                                          </p:val>
                                        </p:tav>
                                        <p:tav tm="100000">
                                          <p:val>
                                            <p:strVal val="#ppt_h"/>
                                          </p:val>
                                        </p:tav>
                                      </p:tavLst>
                                    </p:anim>
                                    <p:anim calcmode="lin" valueType="num">
                                      <p:cBhvr>
                                        <p:cTn id="17" dur="2000" fill="hold"/>
                                        <p:tgtEl>
                                          <p:spTgt spid="17411"/>
                                        </p:tgtEl>
                                        <p:attrNameLst>
                                          <p:attrName>ppt_w</p:attrName>
                                        </p:attrNameLst>
                                      </p:cBhvr>
                                      <p:tavLst>
                                        <p:tav tm="0">
                                          <p:val>
                                            <p:fltVal val="0"/>
                                          </p:val>
                                        </p:tav>
                                        <p:tav tm="100000">
                                          <p:val>
                                            <p:strVal val="#ppt_w"/>
                                          </p:val>
                                        </p:tav>
                                      </p:tavLst>
                                    </p:anim>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nodeType="clickEffect">
                                  <p:stCondLst>
                                    <p:cond delay="0"/>
                                  </p:stCondLst>
                                  <p:childTnLst>
                                    <p:set>
                                      <p:cBhvr>
                                        <p:cTn id="21" dur="1" fill="hold">
                                          <p:stCondLst>
                                            <p:cond delay="0"/>
                                          </p:stCondLst>
                                        </p:cTn>
                                        <p:tgtEl>
                                          <p:spTgt spid="17412"/>
                                        </p:tgtEl>
                                        <p:attrNameLst>
                                          <p:attrName>style.visibility</p:attrName>
                                        </p:attrNameLst>
                                      </p:cBhvr>
                                      <p:to>
                                        <p:strVal val="visible"/>
                                      </p:to>
                                    </p:set>
                                    <p:animEffect transition="in" filter="fade">
                                      <p:cBhvr>
                                        <p:cTn id="22" dur="2000"/>
                                        <p:tgtEl>
                                          <p:spTgt spid="17412"/>
                                        </p:tgtEl>
                                      </p:cBhvr>
                                    </p:animEffect>
                                    <p:anim calcmode="lin" valueType="num">
                                      <p:cBhvr>
                                        <p:cTn id="23" dur="2000" fill="hold"/>
                                        <p:tgtEl>
                                          <p:spTgt spid="17412"/>
                                        </p:tgtEl>
                                        <p:attrNameLst>
                                          <p:attrName>style.rotation</p:attrName>
                                        </p:attrNameLst>
                                      </p:cBhvr>
                                      <p:tavLst>
                                        <p:tav tm="0">
                                          <p:val>
                                            <p:fltVal val="720"/>
                                          </p:val>
                                        </p:tav>
                                        <p:tav tm="100000">
                                          <p:val>
                                            <p:fltVal val="0"/>
                                          </p:val>
                                        </p:tav>
                                      </p:tavLst>
                                    </p:anim>
                                    <p:anim calcmode="lin" valueType="num">
                                      <p:cBhvr>
                                        <p:cTn id="24" dur="2000" fill="hold"/>
                                        <p:tgtEl>
                                          <p:spTgt spid="17412"/>
                                        </p:tgtEl>
                                        <p:attrNameLst>
                                          <p:attrName>ppt_h</p:attrName>
                                        </p:attrNameLst>
                                      </p:cBhvr>
                                      <p:tavLst>
                                        <p:tav tm="0">
                                          <p:val>
                                            <p:fltVal val="0"/>
                                          </p:val>
                                        </p:tav>
                                        <p:tav tm="100000">
                                          <p:val>
                                            <p:strVal val="#ppt_h"/>
                                          </p:val>
                                        </p:tav>
                                      </p:tavLst>
                                    </p:anim>
                                    <p:anim calcmode="lin" valueType="num">
                                      <p:cBhvr>
                                        <p:cTn id="25" dur="2000" fill="hold"/>
                                        <p:tgtEl>
                                          <p:spTgt spid="17412"/>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6" presetClass="emph" presetSubtype="0" fill="hold" nodeType="clickEffect">
                                  <p:stCondLst>
                                    <p:cond delay="0"/>
                                  </p:stCondLst>
                                  <p:childTnLst>
                                    <p:animScale>
                                      <p:cBhvr>
                                        <p:cTn id="29" dur="2000" fill="hold"/>
                                        <p:tgtEl>
                                          <p:spTgt spid="1741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1143000" y="357188"/>
            <a:ext cx="7500938" cy="1570037"/>
          </a:xfrm>
          <a:prstGeom prst="rect">
            <a:avLst/>
          </a:prstGeom>
          <a:noFill/>
          <a:ln w="9525">
            <a:noFill/>
            <a:miter lim="800000"/>
            <a:headEnd/>
            <a:tailEnd/>
          </a:ln>
        </p:spPr>
        <p:txBody>
          <a:bodyPr anchor="ctr">
            <a:spAutoFit/>
          </a:bodyPr>
          <a:lstStyle/>
          <a:p>
            <a:r>
              <a:rPr lang="ru-RU" sz="2400" i="1">
                <a:solidFill>
                  <a:srgbClr val="C00000"/>
                </a:solidFill>
                <a:ea typeface="Times New Roman" pitchFamily="18" charset="0"/>
                <a:cs typeface="Arial" charset="0"/>
              </a:rPr>
              <a:t>Раздели горизонтальные стороны на 8 частей, а вертикальные — на 4 части. Нарисуй одинаковые дуги между точками пересечения линий. Узор получается необычным</a:t>
            </a:r>
          </a:p>
        </p:txBody>
      </p:sp>
      <p:pic>
        <p:nvPicPr>
          <p:cNvPr id="18435" name="Picture 2" descr="scheme6"/>
          <p:cNvPicPr>
            <a:picLocks noChangeAspect="1" noChangeArrowheads="1"/>
          </p:cNvPicPr>
          <p:nvPr/>
        </p:nvPicPr>
        <p:blipFill>
          <a:blip r:embed="rId2" cstate="screen"/>
          <a:srcRect/>
          <a:stretch>
            <a:fillRect/>
          </a:stretch>
        </p:blipFill>
        <p:spPr bwMode="auto">
          <a:xfrm>
            <a:off x="1285875" y="2214563"/>
            <a:ext cx="2714625" cy="4168775"/>
          </a:xfrm>
          <a:prstGeom prst="rect">
            <a:avLst/>
          </a:prstGeom>
          <a:noFill/>
          <a:ln w="9525">
            <a:noFill/>
            <a:miter lim="800000"/>
            <a:headEnd/>
            <a:tailEnd/>
          </a:ln>
        </p:spPr>
      </p:pic>
      <p:pic>
        <p:nvPicPr>
          <p:cNvPr id="18436" name="Picture 4" descr="PICT2104_0"/>
          <p:cNvPicPr>
            <a:picLocks noChangeAspect="1" noChangeArrowheads="1"/>
          </p:cNvPicPr>
          <p:nvPr/>
        </p:nvPicPr>
        <p:blipFill>
          <a:blip r:embed="rId3" cstate="screen"/>
          <a:srcRect/>
          <a:stretch>
            <a:fillRect/>
          </a:stretch>
        </p:blipFill>
        <p:spPr bwMode="auto">
          <a:xfrm>
            <a:off x="4429125" y="2214563"/>
            <a:ext cx="3714750" cy="4092575"/>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pPr>
              <a:defRPr/>
            </a:pPr>
            <a:fld id="{DCC8261B-508C-4BA8-86BC-36D7EF1893BA}" type="slidenum">
              <a:rPr lang="ru-RU" smtClean="0"/>
              <a:pPr>
                <a:defRPr/>
              </a:pPr>
              <a:t>12</a:t>
            </a:fld>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8434"/>
                                        </p:tgtEl>
                                        <p:attrNameLst>
                                          <p:attrName>style.visibility</p:attrName>
                                        </p:attrNameLst>
                                      </p:cBhvr>
                                      <p:to>
                                        <p:strVal val="visible"/>
                                      </p:to>
                                    </p:set>
                                    <p:anim calcmode="discrete" valueType="clr">
                                      <p:cBhvr override="childStyle">
                                        <p:cTn id="7" dur="80"/>
                                        <p:tgtEl>
                                          <p:spTgt spid="1843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434"/>
                                        </p:tgtEl>
                                        <p:attrNameLst>
                                          <p:attrName>fillcolor</p:attrName>
                                        </p:attrNameLst>
                                      </p:cBhvr>
                                      <p:tavLst>
                                        <p:tav tm="0">
                                          <p:val>
                                            <p:clrVal>
                                              <a:schemeClr val="accent2"/>
                                            </p:clrVal>
                                          </p:val>
                                        </p:tav>
                                        <p:tav tm="50000">
                                          <p:val>
                                            <p:clrVal>
                                              <a:schemeClr val="hlink"/>
                                            </p:clrVal>
                                          </p:val>
                                        </p:tav>
                                      </p:tavLst>
                                    </p:anim>
                                    <p:set>
                                      <p:cBhvr>
                                        <p:cTn id="9" dur="80"/>
                                        <p:tgtEl>
                                          <p:spTgt spid="1843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18435"/>
                                        </p:tgtEl>
                                        <p:attrNameLst>
                                          <p:attrName>style.visibility</p:attrName>
                                        </p:attrNameLst>
                                      </p:cBhvr>
                                      <p:to>
                                        <p:strVal val="visible"/>
                                      </p:to>
                                    </p:set>
                                    <p:animEffect transition="in" filter="fade">
                                      <p:cBhvr>
                                        <p:cTn id="14" dur="800" decel="100000"/>
                                        <p:tgtEl>
                                          <p:spTgt spid="18435"/>
                                        </p:tgtEl>
                                      </p:cBhvr>
                                    </p:animEffect>
                                    <p:anim calcmode="lin" valueType="num">
                                      <p:cBhvr>
                                        <p:cTn id="15" dur="800" decel="100000" fill="hold"/>
                                        <p:tgtEl>
                                          <p:spTgt spid="18435"/>
                                        </p:tgtEl>
                                        <p:attrNameLst>
                                          <p:attrName>style.rotation</p:attrName>
                                        </p:attrNameLst>
                                      </p:cBhvr>
                                      <p:tavLst>
                                        <p:tav tm="0">
                                          <p:val>
                                            <p:fltVal val="-90"/>
                                          </p:val>
                                        </p:tav>
                                        <p:tav tm="100000">
                                          <p:val>
                                            <p:fltVal val="0"/>
                                          </p:val>
                                        </p:tav>
                                      </p:tavLst>
                                    </p:anim>
                                    <p:anim calcmode="lin" valueType="num">
                                      <p:cBhvr>
                                        <p:cTn id="16" dur="800" decel="100000" fill="hold"/>
                                        <p:tgtEl>
                                          <p:spTgt spid="18435"/>
                                        </p:tgtEl>
                                        <p:attrNameLst>
                                          <p:attrName>ppt_x</p:attrName>
                                        </p:attrNameLst>
                                      </p:cBhvr>
                                      <p:tavLst>
                                        <p:tav tm="0">
                                          <p:val>
                                            <p:strVal val="#ppt_x+0.4"/>
                                          </p:val>
                                        </p:tav>
                                        <p:tav tm="100000">
                                          <p:val>
                                            <p:strVal val="#ppt_x-0.05"/>
                                          </p:val>
                                        </p:tav>
                                      </p:tavLst>
                                    </p:anim>
                                    <p:anim calcmode="lin" valueType="num">
                                      <p:cBhvr>
                                        <p:cTn id="17" dur="800" decel="100000" fill="hold"/>
                                        <p:tgtEl>
                                          <p:spTgt spid="18435"/>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18435"/>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18435"/>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nodeType="clickEffect">
                                  <p:stCondLst>
                                    <p:cond delay="0"/>
                                  </p:stCondLst>
                                  <p:childTnLst>
                                    <p:set>
                                      <p:cBhvr>
                                        <p:cTn id="23" dur="1" fill="hold">
                                          <p:stCondLst>
                                            <p:cond delay="0"/>
                                          </p:stCondLst>
                                        </p:cTn>
                                        <p:tgtEl>
                                          <p:spTgt spid="18436"/>
                                        </p:tgtEl>
                                        <p:attrNameLst>
                                          <p:attrName>style.visibility</p:attrName>
                                        </p:attrNameLst>
                                      </p:cBhvr>
                                      <p:to>
                                        <p:strVal val="visible"/>
                                      </p:to>
                                    </p:set>
                                    <p:animEffect transition="in" filter="fade">
                                      <p:cBhvr>
                                        <p:cTn id="24" dur="800" decel="100000"/>
                                        <p:tgtEl>
                                          <p:spTgt spid="18436"/>
                                        </p:tgtEl>
                                      </p:cBhvr>
                                    </p:animEffect>
                                    <p:anim calcmode="lin" valueType="num">
                                      <p:cBhvr>
                                        <p:cTn id="25" dur="800" decel="100000" fill="hold"/>
                                        <p:tgtEl>
                                          <p:spTgt spid="18436"/>
                                        </p:tgtEl>
                                        <p:attrNameLst>
                                          <p:attrName>style.rotation</p:attrName>
                                        </p:attrNameLst>
                                      </p:cBhvr>
                                      <p:tavLst>
                                        <p:tav tm="0">
                                          <p:val>
                                            <p:fltVal val="-90"/>
                                          </p:val>
                                        </p:tav>
                                        <p:tav tm="100000">
                                          <p:val>
                                            <p:fltVal val="0"/>
                                          </p:val>
                                        </p:tav>
                                      </p:tavLst>
                                    </p:anim>
                                    <p:anim calcmode="lin" valueType="num">
                                      <p:cBhvr>
                                        <p:cTn id="26" dur="800" decel="100000" fill="hold"/>
                                        <p:tgtEl>
                                          <p:spTgt spid="18436"/>
                                        </p:tgtEl>
                                        <p:attrNameLst>
                                          <p:attrName>ppt_x</p:attrName>
                                        </p:attrNameLst>
                                      </p:cBhvr>
                                      <p:tavLst>
                                        <p:tav tm="0">
                                          <p:val>
                                            <p:strVal val="#ppt_x+0.4"/>
                                          </p:val>
                                        </p:tav>
                                        <p:tav tm="100000">
                                          <p:val>
                                            <p:strVal val="#ppt_x-0.05"/>
                                          </p:val>
                                        </p:tav>
                                      </p:tavLst>
                                    </p:anim>
                                    <p:anim calcmode="lin" valueType="num">
                                      <p:cBhvr>
                                        <p:cTn id="27" dur="800" decel="100000" fill="hold"/>
                                        <p:tgtEl>
                                          <p:spTgt spid="18436"/>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18436"/>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18436"/>
                                        </p:tgtEl>
                                        <p:attrNameLst>
                                          <p:attrName>ppt_y</p:attrName>
                                        </p:attrNameLst>
                                      </p:cBhvr>
                                      <p:tavLst>
                                        <p:tav tm="0">
                                          <p:val>
                                            <p:strVal val="#ppt_y+0.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mph" presetSubtype="0" fill="hold" nodeType="clickEffect">
                                  <p:stCondLst>
                                    <p:cond delay="0"/>
                                  </p:stCondLst>
                                  <p:childTnLst>
                                    <p:animScale>
                                      <p:cBhvr>
                                        <p:cTn id="33" dur="2000" fill="hold"/>
                                        <p:tgtEl>
                                          <p:spTgt spid="1843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1071563" y="500063"/>
            <a:ext cx="8072437" cy="1938337"/>
          </a:xfrm>
          <a:prstGeom prst="rect">
            <a:avLst/>
          </a:prstGeom>
          <a:noFill/>
          <a:ln w="9525">
            <a:noFill/>
            <a:miter lim="800000"/>
            <a:headEnd/>
            <a:tailEnd/>
          </a:ln>
        </p:spPr>
        <p:txBody>
          <a:bodyPr anchor="ctr">
            <a:spAutoFit/>
          </a:bodyPr>
          <a:lstStyle/>
          <a:p>
            <a:r>
              <a:rPr lang="ru-RU" sz="2400" i="1">
                <a:solidFill>
                  <a:srgbClr val="C00000"/>
                </a:solidFill>
                <a:ea typeface="Times New Roman" pitchFamily="18" charset="0"/>
                <a:cs typeface="Arial" charset="0"/>
              </a:rPr>
              <a:t>Разделим все стороны квадрата на 4 части. Начертим циркулем 4 полукруга в отмеченных местах. Как ты думаешь, какой узор получится после переплетения? Получится цветок с четырьмя лепестками внутри листочка</a:t>
            </a:r>
          </a:p>
        </p:txBody>
      </p:sp>
      <p:pic>
        <p:nvPicPr>
          <p:cNvPr id="19459" name="Picture 2" descr="scheme7"/>
          <p:cNvPicPr>
            <a:picLocks noChangeAspect="1" noChangeArrowheads="1"/>
          </p:cNvPicPr>
          <p:nvPr/>
        </p:nvPicPr>
        <p:blipFill>
          <a:blip r:embed="rId2" cstate="screen"/>
          <a:srcRect/>
          <a:stretch>
            <a:fillRect/>
          </a:stretch>
        </p:blipFill>
        <p:spPr bwMode="auto">
          <a:xfrm>
            <a:off x="1143000" y="2714625"/>
            <a:ext cx="2428875" cy="3741738"/>
          </a:xfrm>
          <a:prstGeom prst="rect">
            <a:avLst/>
          </a:prstGeom>
          <a:noFill/>
          <a:ln w="9525">
            <a:noFill/>
            <a:miter lim="800000"/>
            <a:headEnd/>
            <a:tailEnd/>
          </a:ln>
        </p:spPr>
      </p:pic>
      <p:pic>
        <p:nvPicPr>
          <p:cNvPr id="19460" name="Picture 3" descr="PICT2103"/>
          <p:cNvPicPr>
            <a:picLocks noChangeAspect="1" noChangeArrowheads="1"/>
          </p:cNvPicPr>
          <p:nvPr/>
        </p:nvPicPr>
        <p:blipFill>
          <a:blip r:embed="rId3" cstate="screen"/>
          <a:srcRect b="-3622"/>
          <a:stretch>
            <a:fillRect/>
          </a:stretch>
        </p:blipFill>
        <p:spPr bwMode="auto">
          <a:xfrm>
            <a:off x="4643438" y="2566988"/>
            <a:ext cx="3571875" cy="3913187"/>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pPr>
              <a:defRPr/>
            </a:pPr>
            <a:fld id="{7C78D046-42A9-4901-9F20-EE1000D2EF57}" type="slidenum">
              <a:rPr lang="ru-RU" smtClean="0"/>
              <a:pPr>
                <a:defRPr/>
              </a:pPr>
              <a:t>13</a:t>
            </a:fld>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2000" fill="hold"/>
                                        <p:tgtEl>
                                          <p:spTgt spid="19458"/>
                                        </p:tgtEl>
                                        <p:attrNameLst>
                                          <p:attrName>ppt_x</p:attrName>
                                        </p:attrNameLst>
                                      </p:cBhvr>
                                      <p:tavLst>
                                        <p:tav tm="0">
                                          <p:val>
                                            <p:strVal val="0-#ppt_w/2"/>
                                          </p:val>
                                        </p:tav>
                                        <p:tav tm="100000">
                                          <p:val>
                                            <p:strVal val="#ppt_x"/>
                                          </p:val>
                                        </p:tav>
                                      </p:tavLst>
                                    </p:anim>
                                    <p:anim calcmode="lin" valueType="num">
                                      <p:cBhvr additive="base">
                                        <p:cTn id="8" dur="2000" fill="hold"/>
                                        <p:tgtEl>
                                          <p:spTgt spid="1945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nodeType="clickEffect">
                                  <p:stCondLst>
                                    <p:cond delay="0"/>
                                  </p:stCondLst>
                                  <p:childTnLst>
                                    <p:set>
                                      <p:cBhvr>
                                        <p:cTn id="12" dur="1" fill="hold">
                                          <p:stCondLst>
                                            <p:cond delay="0"/>
                                          </p:stCondLst>
                                        </p:cTn>
                                        <p:tgtEl>
                                          <p:spTgt spid="19459"/>
                                        </p:tgtEl>
                                        <p:attrNameLst>
                                          <p:attrName>style.visibility</p:attrName>
                                        </p:attrNameLst>
                                      </p:cBhvr>
                                      <p:to>
                                        <p:strVal val="visible"/>
                                      </p:to>
                                    </p:set>
                                    <p:animEffect transition="in" filter="fade">
                                      <p:cBhvr>
                                        <p:cTn id="13" dur="2000"/>
                                        <p:tgtEl>
                                          <p:spTgt spid="19459"/>
                                        </p:tgtEl>
                                      </p:cBhvr>
                                    </p:animEffect>
                                    <p:anim calcmode="lin" valueType="num">
                                      <p:cBhvr>
                                        <p:cTn id="14" dur="2000" fill="hold"/>
                                        <p:tgtEl>
                                          <p:spTgt spid="19459"/>
                                        </p:tgtEl>
                                        <p:attrNameLst>
                                          <p:attrName>style.rotation</p:attrName>
                                        </p:attrNameLst>
                                      </p:cBhvr>
                                      <p:tavLst>
                                        <p:tav tm="0">
                                          <p:val>
                                            <p:fltVal val="720"/>
                                          </p:val>
                                        </p:tav>
                                        <p:tav tm="100000">
                                          <p:val>
                                            <p:fltVal val="0"/>
                                          </p:val>
                                        </p:tav>
                                      </p:tavLst>
                                    </p:anim>
                                    <p:anim calcmode="lin" valueType="num">
                                      <p:cBhvr>
                                        <p:cTn id="15" dur="2000" fill="hold"/>
                                        <p:tgtEl>
                                          <p:spTgt spid="19459"/>
                                        </p:tgtEl>
                                        <p:attrNameLst>
                                          <p:attrName>ppt_h</p:attrName>
                                        </p:attrNameLst>
                                      </p:cBhvr>
                                      <p:tavLst>
                                        <p:tav tm="0">
                                          <p:val>
                                            <p:fltVal val="0"/>
                                          </p:val>
                                        </p:tav>
                                        <p:tav tm="100000">
                                          <p:val>
                                            <p:strVal val="#ppt_h"/>
                                          </p:val>
                                        </p:tav>
                                      </p:tavLst>
                                    </p:anim>
                                    <p:anim calcmode="lin" valueType="num">
                                      <p:cBhvr>
                                        <p:cTn id="16" dur="2000" fill="hold"/>
                                        <p:tgtEl>
                                          <p:spTgt spid="19459"/>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30" presetClass="entr" presetSubtype="0" fill="hold" nodeType="clickEffect">
                                  <p:stCondLst>
                                    <p:cond delay="0"/>
                                  </p:stCondLst>
                                  <p:childTnLst>
                                    <p:set>
                                      <p:cBhvr>
                                        <p:cTn id="20" dur="1" fill="hold">
                                          <p:stCondLst>
                                            <p:cond delay="0"/>
                                          </p:stCondLst>
                                        </p:cTn>
                                        <p:tgtEl>
                                          <p:spTgt spid="19460"/>
                                        </p:tgtEl>
                                        <p:attrNameLst>
                                          <p:attrName>style.visibility</p:attrName>
                                        </p:attrNameLst>
                                      </p:cBhvr>
                                      <p:to>
                                        <p:strVal val="visible"/>
                                      </p:to>
                                    </p:set>
                                    <p:animEffect transition="in" filter="fade">
                                      <p:cBhvr>
                                        <p:cTn id="21" dur="800" decel="100000"/>
                                        <p:tgtEl>
                                          <p:spTgt spid="19460"/>
                                        </p:tgtEl>
                                      </p:cBhvr>
                                    </p:animEffect>
                                    <p:anim calcmode="lin" valueType="num">
                                      <p:cBhvr>
                                        <p:cTn id="22" dur="800" decel="100000" fill="hold"/>
                                        <p:tgtEl>
                                          <p:spTgt spid="19460"/>
                                        </p:tgtEl>
                                        <p:attrNameLst>
                                          <p:attrName>style.rotation</p:attrName>
                                        </p:attrNameLst>
                                      </p:cBhvr>
                                      <p:tavLst>
                                        <p:tav tm="0">
                                          <p:val>
                                            <p:fltVal val="-90"/>
                                          </p:val>
                                        </p:tav>
                                        <p:tav tm="100000">
                                          <p:val>
                                            <p:fltVal val="0"/>
                                          </p:val>
                                        </p:tav>
                                      </p:tavLst>
                                    </p:anim>
                                    <p:anim calcmode="lin" valueType="num">
                                      <p:cBhvr>
                                        <p:cTn id="23" dur="800" decel="100000" fill="hold"/>
                                        <p:tgtEl>
                                          <p:spTgt spid="19460"/>
                                        </p:tgtEl>
                                        <p:attrNameLst>
                                          <p:attrName>ppt_x</p:attrName>
                                        </p:attrNameLst>
                                      </p:cBhvr>
                                      <p:tavLst>
                                        <p:tav tm="0">
                                          <p:val>
                                            <p:strVal val="#ppt_x+0.4"/>
                                          </p:val>
                                        </p:tav>
                                        <p:tav tm="100000">
                                          <p:val>
                                            <p:strVal val="#ppt_x-0.05"/>
                                          </p:val>
                                        </p:tav>
                                      </p:tavLst>
                                    </p:anim>
                                    <p:anim calcmode="lin" valueType="num">
                                      <p:cBhvr>
                                        <p:cTn id="24" dur="800" decel="100000" fill="hold"/>
                                        <p:tgtEl>
                                          <p:spTgt spid="19460"/>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19460"/>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19460"/>
                                        </p:tgtEl>
                                        <p:attrNameLst>
                                          <p:attrName>ppt_y</p:attrName>
                                        </p:attrNameLst>
                                      </p:cBhvr>
                                      <p:tavLst>
                                        <p:tav tm="0">
                                          <p:val>
                                            <p:strVal val="#ppt_y+0.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mph" presetSubtype="0" fill="hold" nodeType="clickEffect">
                                  <p:stCondLst>
                                    <p:cond delay="0"/>
                                  </p:stCondLst>
                                  <p:childTnLst>
                                    <p:animScale>
                                      <p:cBhvr>
                                        <p:cTn id="30" dur="2000" fill="hold"/>
                                        <p:tgtEl>
                                          <p:spTgt spid="1946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1071563" y="214313"/>
            <a:ext cx="7858125" cy="2216150"/>
          </a:xfrm>
          <a:prstGeom prst="rect">
            <a:avLst/>
          </a:prstGeom>
          <a:noFill/>
          <a:ln w="9525">
            <a:noFill/>
            <a:miter lim="800000"/>
            <a:headEnd/>
            <a:tailEnd/>
          </a:ln>
        </p:spPr>
        <p:txBody>
          <a:bodyPr anchor="ctr">
            <a:spAutoFit/>
          </a:bodyPr>
          <a:lstStyle/>
          <a:p>
            <a:r>
              <a:rPr lang="ru-RU" sz="2400">
                <a:solidFill>
                  <a:srgbClr val="C00000"/>
                </a:solidFill>
                <a:ea typeface="Times New Roman" pitchFamily="18" charset="0"/>
                <a:cs typeface="Arial" charset="0"/>
              </a:rPr>
              <a:t>Раздели все стороны квадрата пополам. Начерти линии середины. Раздели все стороны на 5 частей и начерти вспомогательные линии. Начерти прямые линии и нарисуй полукруги по разметке. Узор на этом листочке — цветок внутри цветка.</a:t>
            </a:r>
          </a:p>
          <a:p>
            <a:endParaRPr lang="ru-RU">
              <a:ea typeface="Times New Roman" pitchFamily="18" charset="0"/>
              <a:cs typeface="Arial" charset="0"/>
            </a:endParaRPr>
          </a:p>
        </p:txBody>
      </p:sp>
      <p:pic>
        <p:nvPicPr>
          <p:cNvPr id="20483" name="Picture 2" descr="scheme8"/>
          <p:cNvPicPr>
            <a:picLocks noChangeAspect="1" noChangeArrowheads="1"/>
          </p:cNvPicPr>
          <p:nvPr/>
        </p:nvPicPr>
        <p:blipFill>
          <a:blip r:embed="rId2" cstate="screen"/>
          <a:srcRect/>
          <a:stretch>
            <a:fillRect/>
          </a:stretch>
        </p:blipFill>
        <p:spPr bwMode="auto">
          <a:xfrm>
            <a:off x="1571625" y="2571750"/>
            <a:ext cx="2286000" cy="3357563"/>
          </a:xfrm>
          <a:prstGeom prst="rect">
            <a:avLst/>
          </a:prstGeom>
          <a:noFill/>
          <a:ln w="9525">
            <a:noFill/>
            <a:miter lim="800000"/>
            <a:headEnd/>
            <a:tailEnd/>
          </a:ln>
        </p:spPr>
      </p:pic>
      <p:pic>
        <p:nvPicPr>
          <p:cNvPr id="20484" name="Picture 3" descr="PICT2101"/>
          <p:cNvPicPr>
            <a:picLocks noChangeAspect="1" noChangeArrowheads="1"/>
          </p:cNvPicPr>
          <p:nvPr/>
        </p:nvPicPr>
        <p:blipFill>
          <a:blip r:embed="rId3" cstate="screen"/>
          <a:srcRect b="-362"/>
          <a:stretch>
            <a:fillRect/>
          </a:stretch>
        </p:blipFill>
        <p:spPr bwMode="auto">
          <a:xfrm>
            <a:off x="4357688" y="2228850"/>
            <a:ext cx="3429000" cy="3629025"/>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pPr>
              <a:defRPr/>
            </a:pPr>
            <a:fld id="{C2954442-6225-4216-8AE5-C7F509D52EB1}" type="slidenum">
              <a:rPr lang="ru-RU" smtClean="0"/>
              <a:pPr>
                <a:defRPr/>
              </a:pPr>
              <a:t>14</a:t>
            </a:fld>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800" decel="100000"/>
                                        <p:tgtEl>
                                          <p:spTgt spid="20482"/>
                                        </p:tgtEl>
                                      </p:cBhvr>
                                    </p:animEffect>
                                    <p:anim calcmode="lin" valueType="num">
                                      <p:cBhvr>
                                        <p:cTn id="8" dur="800" decel="100000" fill="hold"/>
                                        <p:tgtEl>
                                          <p:spTgt spid="20482"/>
                                        </p:tgtEl>
                                        <p:attrNameLst>
                                          <p:attrName>style.rotation</p:attrName>
                                        </p:attrNameLst>
                                      </p:cBhvr>
                                      <p:tavLst>
                                        <p:tav tm="0">
                                          <p:val>
                                            <p:fltVal val="-90"/>
                                          </p:val>
                                        </p:tav>
                                        <p:tav tm="100000">
                                          <p:val>
                                            <p:fltVal val="0"/>
                                          </p:val>
                                        </p:tav>
                                      </p:tavLst>
                                    </p:anim>
                                    <p:anim calcmode="lin" valueType="num">
                                      <p:cBhvr>
                                        <p:cTn id="9" dur="800" decel="100000" fill="hold"/>
                                        <p:tgtEl>
                                          <p:spTgt spid="20482"/>
                                        </p:tgtEl>
                                        <p:attrNameLst>
                                          <p:attrName>ppt_x</p:attrName>
                                        </p:attrNameLst>
                                      </p:cBhvr>
                                      <p:tavLst>
                                        <p:tav tm="0">
                                          <p:val>
                                            <p:strVal val="#ppt_x+0.4"/>
                                          </p:val>
                                        </p:tav>
                                        <p:tav tm="100000">
                                          <p:val>
                                            <p:strVal val="#ppt_x-0.05"/>
                                          </p:val>
                                        </p:tav>
                                      </p:tavLst>
                                    </p:anim>
                                    <p:anim calcmode="lin" valueType="num">
                                      <p:cBhvr>
                                        <p:cTn id="10" dur="800" decel="100000" fill="hold"/>
                                        <p:tgtEl>
                                          <p:spTgt spid="204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4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48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0483"/>
                                        </p:tgtEl>
                                        <p:attrNameLst>
                                          <p:attrName>style.visibility</p:attrName>
                                        </p:attrNameLst>
                                      </p:cBhvr>
                                      <p:to>
                                        <p:strVal val="visible"/>
                                      </p:to>
                                    </p:set>
                                    <p:animEffect transition="in" filter="fade">
                                      <p:cBhvr>
                                        <p:cTn id="17" dur="800" decel="100000"/>
                                        <p:tgtEl>
                                          <p:spTgt spid="20483"/>
                                        </p:tgtEl>
                                      </p:cBhvr>
                                    </p:animEffect>
                                    <p:anim calcmode="lin" valueType="num">
                                      <p:cBhvr>
                                        <p:cTn id="18" dur="800" decel="100000" fill="hold"/>
                                        <p:tgtEl>
                                          <p:spTgt spid="20483"/>
                                        </p:tgtEl>
                                        <p:attrNameLst>
                                          <p:attrName>style.rotation</p:attrName>
                                        </p:attrNameLst>
                                      </p:cBhvr>
                                      <p:tavLst>
                                        <p:tav tm="0">
                                          <p:val>
                                            <p:fltVal val="-90"/>
                                          </p:val>
                                        </p:tav>
                                        <p:tav tm="100000">
                                          <p:val>
                                            <p:fltVal val="0"/>
                                          </p:val>
                                        </p:tav>
                                      </p:tavLst>
                                    </p:anim>
                                    <p:anim calcmode="lin" valueType="num">
                                      <p:cBhvr>
                                        <p:cTn id="19" dur="800" decel="100000" fill="hold"/>
                                        <p:tgtEl>
                                          <p:spTgt spid="20483"/>
                                        </p:tgtEl>
                                        <p:attrNameLst>
                                          <p:attrName>ppt_x</p:attrName>
                                        </p:attrNameLst>
                                      </p:cBhvr>
                                      <p:tavLst>
                                        <p:tav tm="0">
                                          <p:val>
                                            <p:strVal val="#ppt_x+0.4"/>
                                          </p:val>
                                        </p:tav>
                                        <p:tav tm="100000">
                                          <p:val>
                                            <p:strVal val="#ppt_x-0.05"/>
                                          </p:val>
                                        </p:tav>
                                      </p:tavLst>
                                    </p:anim>
                                    <p:anim calcmode="lin" valueType="num">
                                      <p:cBhvr>
                                        <p:cTn id="20" dur="800" decel="100000" fill="hold"/>
                                        <p:tgtEl>
                                          <p:spTgt spid="20483"/>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0483"/>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0483"/>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0484"/>
                                        </p:tgtEl>
                                        <p:attrNameLst>
                                          <p:attrName>style.visibility</p:attrName>
                                        </p:attrNameLst>
                                      </p:cBhvr>
                                      <p:to>
                                        <p:strVal val="visible"/>
                                      </p:to>
                                    </p:set>
                                    <p:animEffect transition="in" filter="fade">
                                      <p:cBhvr>
                                        <p:cTn id="27" dur="800" decel="100000"/>
                                        <p:tgtEl>
                                          <p:spTgt spid="20484"/>
                                        </p:tgtEl>
                                      </p:cBhvr>
                                    </p:animEffect>
                                    <p:anim calcmode="lin" valueType="num">
                                      <p:cBhvr>
                                        <p:cTn id="28" dur="800" decel="100000" fill="hold"/>
                                        <p:tgtEl>
                                          <p:spTgt spid="20484"/>
                                        </p:tgtEl>
                                        <p:attrNameLst>
                                          <p:attrName>style.rotation</p:attrName>
                                        </p:attrNameLst>
                                      </p:cBhvr>
                                      <p:tavLst>
                                        <p:tav tm="0">
                                          <p:val>
                                            <p:fltVal val="-90"/>
                                          </p:val>
                                        </p:tav>
                                        <p:tav tm="100000">
                                          <p:val>
                                            <p:fltVal val="0"/>
                                          </p:val>
                                        </p:tav>
                                      </p:tavLst>
                                    </p:anim>
                                    <p:anim calcmode="lin" valueType="num">
                                      <p:cBhvr>
                                        <p:cTn id="29" dur="800" decel="100000" fill="hold"/>
                                        <p:tgtEl>
                                          <p:spTgt spid="20484"/>
                                        </p:tgtEl>
                                        <p:attrNameLst>
                                          <p:attrName>ppt_x</p:attrName>
                                        </p:attrNameLst>
                                      </p:cBhvr>
                                      <p:tavLst>
                                        <p:tav tm="0">
                                          <p:val>
                                            <p:strVal val="#ppt_x+0.4"/>
                                          </p:val>
                                        </p:tav>
                                        <p:tav tm="100000">
                                          <p:val>
                                            <p:strVal val="#ppt_x-0.05"/>
                                          </p:val>
                                        </p:tav>
                                      </p:tavLst>
                                    </p:anim>
                                    <p:anim calcmode="lin" valueType="num">
                                      <p:cBhvr>
                                        <p:cTn id="30" dur="800" decel="100000" fill="hold"/>
                                        <p:tgtEl>
                                          <p:spTgt spid="20484"/>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0484"/>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0484"/>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mph" presetSubtype="0" fill="hold" nodeType="clickEffect">
                                  <p:stCondLst>
                                    <p:cond delay="0"/>
                                  </p:stCondLst>
                                  <p:childTnLst>
                                    <p:animScale>
                                      <p:cBhvr>
                                        <p:cTn id="36" dur="2000" fill="hold"/>
                                        <p:tgtEl>
                                          <p:spTgt spid="2048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1071563" y="428625"/>
            <a:ext cx="8072437" cy="2216150"/>
          </a:xfrm>
          <a:prstGeom prst="rect">
            <a:avLst/>
          </a:prstGeom>
          <a:noFill/>
          <a:ln w="9525">
            <a:noFill/>
            <a:miter lim="800000"/>
            <a:headEnd/>
            <a:tailEnd/>
          </a:ln>
        </p:spPr>
        <p:txBody>
          <a:bodyPr anchor="ctr">
            <a:spAutoFit/>
          </a:bodyPr>
          <a:lstStyle/>
          <a:p>
            <a:r>
              <a:rPr lang="ru-RU" sz="2400" i="1">
                <a:solidFill>
                  <a:srgbClr val="C00000"/>
                </a:solidFill>
                <a:ea typeface="Times New Roman" pitchFamily="18" charset="0"/>
                <a:cs typeface="Arial" charset="0"/>
              </a:rPr>
              <a:t>И, наконец, ещё один пример. Верхнюю и нижнюю стороны раздели на 8 частей, а боковые — на 4 части. Нарисуй циркулем полукруги, образующие волнистые линии. Не правда ли, неожиданный результат?</a:t>
            </a:r>
            <a:r>
              <a:rPr lang="ru-RU">
                <a:latin typeface="Corbel" pitchFamily="34" charset="0"/>
                <a:ea typeface="Times New Roman" pitchFamily="18" charset="0"/>
                <a:cs typeface="Arial" charset="0"/>
              </a:rPr>
              <a:t/>
            </a:r>
            <a:br>
              <a:rPr lang="ru-RU">
                <a:latin typeface="Corbel" pitchFamily="34" charset="0"/>
                <a:ea typeface="Times New Roman" pitchFamily="18" charset="0"/>
                <a:cs typeface="Arial" charset="0"/>
              </a:rPr>
            </a:br>
            <a:endParaRPr lang="ru-RU">
              <a:ea typeface="Times New Roman" pitchFamily="18" charset="0"/>
              <a:cs typeface="Arial" charset="0"/>
            </a:endParaRPr>
          </a:p>
        </p:txBody>
      </p:sp>
      <p:pic>
        <p:nvPicPr>
          <p:cNvPr id="21507" name="Picture 2" descr="scheme10"/>
          <p:cNvPicPr>
            <a:picLocks noChangeAspect="1" noChangeArrowheads="1"/>
          </p:cNvPicPr>
          <p:nvPr/>
        </p:nvPicPr>
        <p:blipFill>
          <a:blip r:embed="rId2" cstate="screen"/>
          <a:srcRect/>
          <a:stretch>
            <a:fillRect/>
          </a:stretch>
        </p:blipFill>
        <p:spPr bwMode="auto">
          <a:xfrm>
            <a:off x="1000125" y="2428875"/>
            <a:ext cx="2643188" cy="4010025"/>
          </a:xfrm>
          <a:prstGeom prst="rect">
            <a:avLst/>
          </a:prstGeom>
          <a:noFill/>
          <a:ln w="9525">
            <a:noFill/>
            <a:miter lim="800000"/>
            <a:headEnd/>
            <a:tailEnd/>
          </a:ln>
        </p:spPr>
      </p:pic>
      <p:pic>
        <p:nvPicPr>
          <p:cNvPr id="21508" name="Picture 3" descr="PICT2096_0"/>
          <p:cNvPicPr>
            <a:picLocks noChangeAspect="1" noChangeArrowheads="1"/>
          </p:cNvPicPr>
          <p:nvPr/>
        </p:nvPicPr>
        <p:blipFill>
          <a:blip r:embed="rId3" cstate="screen"/>
          <a:srcRect/>
          <a:stretch>
            <a:fillRect/>
          </a:stretch>
        </p:blipFill>
        <p:spPr bwMode="auto">
          <a:xfrm>
            <a:off x="4071938" y="2143125"/>
            <a:ext cx="3857625" cy="4500563"/>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pPr>
              <a:defRPr/>
            </a:pPr>
            <a:fld id="{25AE7F52-C76A-4BBB-9CD8-8747ADF0A027}" type="slidenum">
              <a:rPr lang="ru-RU" smtClean="0"/>
              <a:pPr>
                <a:defRPr/>
              </a:pPr>
              <a:t>15</a:t>
            </a:fld>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800" decel="100000"/>
                                        <p:tgtEl>
                                          <p:spTgt spid="21506"/>
                                        </p:tgtEl>
                                      </p:cBhvr>
                                    </p:animEffect>
                                    <p:anim calcmode="lin" valueType="num">
                                      <p:cBhvr>
                                        <p:cTn id="8" dur="800" decel="100000" fill="hold"/>
                                        <p:tgtEl>
                                          <p:spTgt spid="21506"/>
                                        </p:tgtEl>
                                        <p:attrNameLst>
                                          <p:attrName>style.rotation</p:attrName>
                                        </p:attrNameLst>
                                      </p:cBhvr>
                                      <p:tavLst>
                                        <p:tav tm="0">
                                          <p:val>
                                            <p:fltVal val="-90"/>
                                          </p:val>
                                        </p:tav>
                                        <p:tav tm="100000">
                                          <p:val>
                                            <p:fltVal val="0"/>
                                          </p:val>
                                        </p:tav>
                                      </p:tavLst>
                                    </p:anim>
                                    <p:anim calcmode="lin" valueType="num">
                                      <p:cBhvr>
                                        <p:cTn id="9" dur="800" decel="100000" fill="hold"/>
                                        <p:tgtEl>
                                          <p:spTgt spid="21506"/>
                                        </p:tgtEl>
                                        <p:attrNameLst>
                                          <p:attrName>ppt_x</p:attrName>
                                        </p:attrNameLst>
                                      </p:cBhvr>
                                      <p:tavLst>
                                        <p:tav tm="0">
                                          <p:val>
                                            <p:strVal val="#ppt_x+0.4"/>
                                          </p:val>
                                        </p:tav>
                                        <p:tav tm="100000">
                                          <p:val>
                                            <p:strVal val="#ppt_x-0.05"/>
                                          </p:val>
                                        </p:tav>
                                      </p:tavLst>
                                    </p:anim>
                                    <p:anim calcmode="lin" valueType="num">
                                      <p:cBhvr>
                                        <p:cTn id="10" dur="800" decel="100000" fill="hold"/>
                                        <p:tgtEl>
                                          <p:spTgt spid="2150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150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150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nodeType="clickEffect">
                                  <p:stCondLst>
                                    <p:cond delay="0"/>
                                  </p:stCondLst>
                                  <p:childTnLst>
                                    <p:set>
                                      <p:cBhvr>
                                        <p:cTn id="16" dur="1" fill="hold">
                                          <p:stCondLst>
                                            <p:cond delay="0"/>
                                          </p:stCondLst>
                                        </p:cTn>
                                        <p:tgtEl>
                                          <p:spTgt spid="21507"/>
                                        </p:tgtEl>
                                        <p:attrNameLst>
                                          <p:attrName>style.visibility</p:attrName>
                                        </p:attrNameLst>
                                      </p:cBhvr>
                                      <p:to>
                                        <p:strVal val="visible"/>
                                      </p:to>
                                    </p:set>
                                    <p:animEffect transition="in" filter="fade">
                                      <p:cBhvr>
                                        <p:cTn id="17" dur="2000"/>
                                        <p:tgtEl>
                                          <p:spTgt spid="21507"/>
                                        </p:tgtEl>
                                      </p:cBhvr>
                                    </p:animEffect>
                                    <p:anim calcmode="lin" valueType="num">
                                      <p:cBhvr>
                                        <p:cTn id="18" dur="2000" fill="hold"/>
                                        <p:tgtEl>
                                          <p:spTgt spid="21507"/>
                                        </p:tgtEl>
                                        <p:attrNameLst>
                                          <p:attrName>style.rotation</p:attrName>
                                        </p:attrNameLst>
                                      </p:cBhvr>
                                      <p:tavLst>
                                        <p:tav tm="0">
                                          <p:val>
                                            <p:fltVal val="720"/>
                                          </p:val>
                                        </p:tav>
                                        <p:tav tm="100000">
                                          <p:val>
                                            <p:fltVal val="0"/>
                                          </p:val>
                                        </p:tav>
                                      </p:tavLst>
                                    </p:anim>
                                    <p:anim calcmode="lin" valueType="num">
                                      <p:cBhvr>
                                        <p:cTn id="19" dur="2000" fill="hold"/>
                                        <p:tgtEl>
                                          <p:spTgt spid="21507"/>
                                        </p:tgtEl>
                                        <p:attrNameLst>
                                          <p:attrName>ppt_h</p:attrName>
                                        </p:attrNameLst>
                                      </p:cBhvr>
                                      <p:tavLst>
                                        <p:tav tm="0">
                                          <p:val>
                                            <p:fltVal val="0"/>
                                          </p:val>
                                        </p:tav>
                                        <p:tav tm="100000">
                                          <p:val>
                                            <p:strVal val="#ppt_h"/>
                                          </p:val>
                                        </p:tav>
                                      </p:tavLst>
                                    </p:anim>
                                    <p:anim calcmode="lin" valueType="num">
                                      <p:cBhvr>
                                        <p:cTn id="20" dur="2000" fill="hold"/>
                                        <p:tgtEl>
                                          <p:spTgt spid="21507"/>
                                        </p:tgtEl>
                                        <p:attrNameLst>
                                          <p:attrName>ppt_w</p:attrName>
                                        </p:attrNameLst>
                                      </p:cBhvr>
                                      <p:tavLst>
                                        <p:tav tm="0">
                                          <p:val>
                                            <p:fltVal val="0"/>
                                          </p:val>
                                        </p:tav>
                                        <p:tav tm="100000">
                                          <p:val>
                                            <p:strVal val="#ppt_w"/>
                                          </p:val>
                                        </p:tav>
                                      </p:tavLst>
                                    </p:anim>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nodeType="clickEffect">
                                  <p:stCondLst>
                                    <p:cond delay="0"/>
                                  </p:stCondLst>
                                  <p:childTnLst>
                                    <p:set>
                                      <p:cBhvr>
                                        <p:cTn id="24" dur="1" fill="hold">
                                          <p:stCondLst>
                                            <p:cond delay="0"/>
                                          </p:stCondLst>
                                        </p:cTn>
                                        <p:tgtEl>
                                          <p:spTgt spid="21508"/>
                                        </p:tgtEl>
                                        <p:attrNameLst>
                                          <p:attrName>style.visibility</p:attrName>
                                        </p:attrNameLst>
                                      </p:cBhvr>
                                      <p:to>
                                        <p:strVal val="visible"/>
                                      </p:to>
                                    </p:set>
                                    <p:animEffect transition="in" filter="fade">
                                      <p:cBhvr>
                                        <p:cTn id="25" dur="2000"/>
                                        <p:tgtEl>
                                          <p:spTgt spid="21508"/>
                                        </p:tgtEl>
                                      </p:cBhvr>
                                    </p:animEffect>
                                    <p:anim calcmode="lin" valueType="num">
                                      <p:cBhvr>
                                        <p:cTn id="26" dur="2000" fill="hold"/>
                                        <p:tgtEl>
                                          <p:spTgt spid="21508"/>
                                        </p:tgtEl>
                                        <p:attrNameLst>
                                          <p:attrName>style.rotation</p:attrName>
                                        </p:attrNameLst>
                                      </p:cBhvr>
                                      <p:tavLst>
                                        <p:tav tm="0">
                                          <p:val>
                                            <p:fltVal val="720"/>
                                          </p:val>
                                        </p:tav>
                                        <p:tav tm="100000">
                                          <p:val>
                                            <p:fltVal val="0"/>
                                          </p:val>
                                        </p:tav>
                                      </p:tavLst>
                                    </p:anim>
                                    <p:anim calcmode="lin" valueType="num">
                                      <p:cBhvr>
                                        <p:cTn id="27" dur="2000" fill="hold"/>
                                        <p:tgtEl>
                                          <p:spTgt spid="21508"/>
                                        </p:tgtEl>
                                        <p:attrNameLst>
                                          <p:attrName>ppt_h</p:attrName>
                                        </p:attrNameLst>
                                      </p:cBhvr>
                                      <p:tavLst>
                                        <p:tav tm="0">
                                          <p:val>
                                            <p:fltVal val="0"/>
                                          </p:val>
                                        </p:tav>
                                        <p:tav tm="100000">
                                          <p:val>
                                            <p:strVal val="#ppt_h"/>
                                          </p:val>
                                        </p:tav>
                                      </p:tavLst>
                                    </p:anim>
                                    <p:anim calcmode="lin" valueType="num">
                                      <p:cBhvr>
                                        <p:cTn id="28" dur="2000" fill="hold"/>
                                        <p:tgtEl>
                                          <p:spTgt spid="21508"/>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6" presetClass="emph" presetSubtype="0" fill="hold" nodeType="clickEffect">
                                  <p:stCondLst>
                                    <p:cond delay="0"/>
                                  </p:stCondLst>
                                  <p:childTnLst>
                                    <p:animScale>
                                      <p:cBhvr>
                                        <p:cTn id="32" dur="2000" fill="hold"/>
                                        <p:tgtEl>
                                          <p:spTgt spid="2150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Прямоугольник 2"/>
          <p:cNvSpPr>
            <a:spLocks noChangeArrowheads="1"/>
          </p:cNvSpPr>
          <p:nvPr/>
        </p:nvSpPr>
        <p:spPr bwMode="auto">
          <a:xfrm>
            <a:off x="1214438" y="285750"/>
            <a:ext cx="7429500" cy="2432050"/>
          </a:xfrm>
          <a:prstGeom prst="rect">
            <a:avLst/>
          </a:prstGeom>
          <a:noFill/>
          <a:ln w="9525">
            <a:noFill/>
            <a:miter lim="800000"/>
            <a:headEnd/>
            <a:tailEnd/>
          </a:ln>
        </p:spPr>
        <p:txBody>
          <a:bodyPr>
            <a:spAutoFit/>
          </a:bodyPr>
          <a:lstStyle/>
          <a:p>
            <a:r>
              <a:rPr lang="ru-RU" sz="2400" i="1">
                <a:solidFill>
                  <a:srgbClr val="C00000"/>
                </a:solidFill>
                <a:cs typeface="Arial" charset="0"/>
              </a:rPr>
              <a:t>Эксперименты с фигурным плетением необычайно увлекательны, их можно продолжать и далее., получая все новые и новые .образцы.</a:t>
            </a:r>
          </a:p>
          <a:p>
            <a:r>
              <a:rPr lang="ru-RU" sz="2400" i="1">
                <a:solidFill>
                  <a:srgbClr val="C00000"/>
                </a:solidFill>
                <a:cs typeface="Arial" charset="0"/>
              </a:rPr>
              <a:t>       </a:t>
            </a:r>
            <a:r>
              <a:rPr lang="ru-RU" sz="2800" i="1">
                <a:solidFill>
                  <a:srgbClr val="00B050"/>
                </a:solidFill>
                <a:cs typeface="Arial" charset="0"/>
              </a:rPr>
              <a:t>Желаю всем творческих успехов!!!</a:t>
            </a:r>
          </a:p>
          <a:p>
            <a:endParaRPr lang="ru-RU" sz="2800">
              <a:solidFill>
                <a:srgbClr val="00B050"/>
              </a:solidFill>
              <a:latin typeface="Corbel" pitchFamily="34" charset="0"/>
            </a:endParaRPr>
          </a:p>
        </p:txBody>
      </p:sp>
      <p:pic>
        <p:nvPicPr>
          <p:cNvPr id="22531" name="Picture 2"/>
          <p:cNvPicPr>
            <a:picLocks noChangeAspect="1" noChangeArrowheads="1" noCrop="1"/>
          </p:cNvPicPr>
          <p:nvPr/>
        </p:nvPicPr>
        <p:blipFill>
          <a:blip r:embed="rId2" cstate="screen"/>
          <a:srcRect/>
          <a:stretch>
            <a:fillRect/>
          </a:stretch>
        </p:blipFill>
        <p:spPr bwMode="auto">
          <a:xfrm>
            <a:off x="2286000" y="2286000"/>
            <a:ext cx="4929188" cy="3971925"/>
          </a:xfrm>
          <a:prstGeom prst="rect">
            <a:avLst/>
          </a:prstGeom>
          <a:noFill/>
          <a:ln w="9525">
            <a:noFill/>
            <a:miter lim="800000"/>
            <a:headEnd/>
            <a:tailEnd/>
          </a:ln>
        </p:spPr>
      </p:pic>
      <p:sp>
        <p:nvSpPr>
          <p:cNvPr id="4" name="Номер слайда 3"/>
          <p:cNvSpPr>
            <a:spLocks noGrp="1"/>
          </p:cNvSpPr>
          <p:nvPr>
            <p:ph type="sldNum" sz="quarter" idx="12"/>
          </p:nvPr>
        </p:nvSpPr>
        <p:spPr/>
        <p:txBody>
          <a:bodyPr/>
          <a:lstStyle/>
          <a:p>
            <a:pPr>
              <a:defRPr/>
            </a:pPr>
            <a:fld id="{EA663706-511E-41D2-ADEF-7FFBDC884CC9}" type="slidenum">
              <a:rPr lang="ru-RU" smtClean="0"/>
              <a:pPr>
                <a:defRPr/>
              </a:pPr>
              <a:t>16</a:t>
            </a:fld>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down)">
                                      <p:cBhvr>
                                        <p:cTn id="7" dur="580">
                                          <p:stCondLst>
                                            <p:cond delay="0"/>
                                          </p:stCondLst>
                                        </p:cTn>
                                        <p:tgtEl>
                                          <p:spTgt spid="22530">
                                            <p:txEl>
                                              <p:pRg st="0" end="0"/>
                                            </p:txEl>
                                          </p:spTgt>
                                        </p:tgtEl>
                                      </p:cBhvr>
                                    </p:animEffect>
                                    <p:anim calcmode="lin" valueType="num">
                                      <p:cBhvr>
                                        <p:cTn id="8" dur="1822" tmFilter="0,0; 0.14,0.36; 0.43,0.73; 0.71,0.91; 1.0,1.0">
                                          <p:stCondLst>
                                            <p:cond delay="0"/>
                                          </p:stCondLst>
                                        </p:cTn>
                                        <p:tgtEl>
                                          <p:spTgt spid="22530">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2530">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2530">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2530">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2530">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2530">
                                            <p:txEl>
                                              <p:pRg st="0" end="0"/>
                                            </p:txEl>
                                          </p:spTgt>
                                        </p:tgtEl>
                                      </p:cBhvr>
                                      <p:to x="100000" y="60000"/>
                                    </p:animScale>
                                    <p:animScale>
                                      <p:cBhvr>
                                        <p:cTn id="14" dur="166" decel="50000">
                                          <p:stCondLst>
                                            <p:cond delay="676"/>
                                          </p:stCondLst>
                                        </p:cTn>
                                        <p:tgtEl>
                                          <p:spTgt spid="22530">
                                            <p:txEl>
                                              <p:pRg st="0" end="0"/>
                                            </p:txEl>
                                          </p:spTgt>
                                        </p:tgtEl>
                                      </p:cBhvr>
                                      <p:to x="100000" y="100000"/>
                                    </p:animScale>
                                    <p:animScale>
                                      <p:cBhvr>
                                        <p:cTn id="15" dur="26">
                                          <p:stCondLst>
                                            <p:cond delay="1312"/>
                                          </p:stCondLst>
                                        </p:cTn>
                                        <p:tgtEl>
                                          <p:spTgt spid="22530">
                                            <p:txEl>
                                              <p:pRg st="0" end="0"/>
                                            </p:txEl>
                                          </p:spTgt>
                                        </p:tgtEl>
                                      </p:cBhvr>
                                      <p:to x="100000" y="80000"/>
                                    </p:animScale>
                                    <p:animScale>
                                      <p:cBhvr>
                                        <p:cTn id="16" dur="166" decel="50000">
                                          <p:stCondLst>
                                            <p:cond delay="1338"/>
                                          </p:stCondLst>
                                        </p:cTn>
                                        <p:tgtEl>
                                          <p:spTgt spid="22530">
                                            <p:txEl>
                                              <p:pRg st="0" end="0"/>
                                            </p:txEl>
                                          </p:spTgt>
                                        </p:tgtEl>
                                      </p:cBhvr>
                                      <p:to x="100000" y="100000"/>
                                    </p:animScale>
                                    <p:animScale>
                                      <p:cBhvr>
                                        <p:cTn id="17" dur="26">
                                          <p:stCondLst>
                                            <p:cond delay="1642"/>
                                          </p:stCondLst>
                                        </p:cTn>
                                        <p:tgtEl>
                                          <p:spTgt spid="22530">
                                            <p:txEl>
                                              <p:pRg st="0" end="0"/>
                                            </p:txEl>
                                          </p:spTgt>
                                        </p:tgtEl>
                                      </p:cBhvr>
                                      <p:to x="100000" y="90000"/>
                                    </p:animScale>
                                    <p:animScale>
                                      <p:cBhvr>
                                        <p:cTn id="18" dur="166" decel="50000">
                                          <p:stCondLst>
                                            <p:cond delay="1668"/>
                                          </p:stCondLst>
                                        </p:cTn>
                                        <p:tgtEl>
                                          <p:spTgt spid="22530">
                                            <p:txEl>
                                              <p:pRg st="0" end="0"/>
                                            </p:txEl>
                                          </p:spTgt>
                                        </p:tgtEl>
                                      </p:cBhvr>
                                      <p:to x="100000" y="100000"/>
                                    </p:animScale>
                                    <p:animScale>
                                      <p:cBhvr>
                                        <p:cTn id="19" dur="26">
                                          <p:stCondLst>
                                            <p:cond delay="1808"/>
                                          </p:stCondLst>
                                        </p:cTn>
                                        <p:tgtEl>
                                          <p:spTgt spid="22530">
                                            <p:txEl>
                                              <p:pRg st="0" end="0"/>
                                            </p:txEl>
                                          </p:spTgt>
                                        </p:tgtEl>
                                      </p:cBhvr>
                                      <p:to x="100000" y="95000"/>
                                    </p:animScale>
                                    <p:animScale>
                                      <p:cBhvr>
                                        <p:cTn id="20" dur="166" decel="50000">
                                          <p:stCondLst>
                                            <p:cond delay="1834"/>
                                          </p:stCondLst>
                                        </p:cTn>
                                        <p:tgtEl>
                                          <p:spTgt spid="22530">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2530">
                                            <p:txEl>
                                              <p:pRg st="1" end="1"/>
                                            </p:txEl>
                                          </p:spTgt>
                                        </p:tgtEl>
                                        <p:attrNameLst>
                                          <p:attrName>style.visibility</p:attrName>
                                        </p:attrNameLst>
                                      </p:cBhvr>
                                      <p:to>
                                        <p:strVal val="visible"/>
                                      </p:to>
                                    </p:set>
                                    <p:animEffect transition="in" filter="wipe(down)">
                                      <p:cBhvr>
                                        <p:cTn id="23" dur="580">
                                          <p:stCondLst>
                                            <p:cond delay="0"/>
                                          </p:stCondLst>
                                        </p:cTn>
                                        <p:tgtEl>
                                          <p:spTgt spid="22530">
                                            <p:txEl>
                                              <p:pRg st="1" end="1"/>
                                            </p:txEl>
                                          </p:spTgt>
                                        </p:tgtEl>
                                      </p:cBhvr>
                                    </p:animEffect>
                                    <p:anim calcmode="lin" valueType="num">
                                      <p:cBhvr>
                                        <p:cTn id="24" dur="1822" tmFilter="0,0; 0.14,0.36; 0.43,0.73; 0.71,0.91; 1.0,1.0">
                                          <p:stCondLst>
                                            <p:cond delay="0"/>
                                          </p:stCondLst>
                                        </p:cTn>
                                        <p:tgtEl>
                                          <p:spTgt spid="22530">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2530">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2530">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2530">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2530">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2530">
                                            <p:txEl>
                                              <p:pRg st="1" end="1"/>
                                            </p:txEl>
                                          </p:spTgt>
                                        </p:tgtEl>
                                      </p:cBhvr>
                                      <p:to x="100000" y="60000"/>
                                    </p:animScale>
                                    <p:animScale>
                                      <p:cBhvr>
                                        <p:cTn id="30" dur="166" decel="50000">
                                          <p:stCondLst>
                                            <p:cond delay="676"/>
                                          </p:stCondLst>
                                        </p:cTn>
                                        <p:tgtEl>
                                          <p:spTgt spid="22530">
                                            <p:txEl>
                                              <p:pRg st="1" end="1"/>
                                            </p:txEl>
                                          </p:spTgt>
                                        </p:tgtEl>
                                      </p:cBhvr>
                                      <p:to x="100000" y="100000"/>
                                    </p:animScale>
                                    <p:animScale>
                                      <p:cBhvr>
                                        <p:cTn id="31" dur="26">
                                          <p:stCondLst>
                                            <p:cond delay="1312"/>
                                          </p:stCondLst>
                                        </p:cTn>
                                        <p:tgtEl>
                                          <p:spTgt spid="22530">
                                            <p:txEl>
                                              <p:pRg st="1" end="1"/>
                                            </p:txEl>
                                          </p:spTgt>
                                        </p:tgtEl>
                                      </p:cBhvr>
                                      <p:to x="100000" y="80000"/>
                                    </p:animScale>
                                    <p:animScale>
                                      <p:cBhvr>
                                        <p:cTn id="32" dur="166" decel="50000">
                                          <p:stCondLst>
                                            <p:cond delay="1338"/>
                                          </p:stCondLst>
                                        </p:cTn>
                                        <p:tgtEl>
                                          <p:spTgt spid="22530">
                                            <p:txEl>
                                              <p:pRg st="1" end="1"/>
                                            </p:txEl>
                                          </p:spTgt>
                                        </p:tgtEl>
                                      </p:cBhvr>
                                      <p:to x="100000" y="100000"/>
                                    </p:animScale>
                                    <p:animScale>
                                      <p:cBhvr>
                                        <p:cTn id="33" dur="26">
                                          <p:stCondLst>
                                            <p:cond delay="1642"/>
                                          </p:stCondLst>
                                        </p:cTn>
                                        <p:tgtEl>
                                          <p:spTgt spid="22530">
                                            <p:txEl>
                                              <p:pRg st="1" end="1"/>
                                            </p:txEl>
                                          </p:spTgt>
                                        </p:tgtEl>
                                      </p:cBhvr>
                                      <p:to x="100000" y="90000"/>
                                    </p:animScale>
                                    <p:animScale>
                                      <p:cBhvr>
                                        <p:cTn id="34" dur="166" decel="50000">
                                          <p:stCondLst>
                                            <p:cond delay="1668"/>
                                          </p:stCondLst>
                                        </p:cTn>
                                        <p:tgtEl>
                                          <p:spTgt spid="22530">
                                            <p:txEl>
                                              <p:pRg st="1" end="1"/>
                                            </p:txEl>
                                          </p:spTgt>
                                        </p:tgtEl>
                                      </p:cBhvr>
                                      <p:to x="100000" y="100000"/>
                                    </p:animScale>
                                    <p:animScale>
                                      <p:cBhvr>
                                        <p:cTn id="35" dur="26">
                                          <p:stCondLst>
                                            <p:cond delay="1808"/>
                                          </p:stCondLst>
                                        </p:cTn>
                                        <p:tgtEl>
                                          <p:spTgt spid="22530">
                                            <p:txEl>
                                              <p:pRg st="1" end="1"/>
                                            </p:txEl>
                                          </p:spTgt>
                                        </p:tgtEl>
                                      </p:cBhvr>
                                      <p:to x="100000" y="95000"/>
                                    </p:animScale>
                                    <p:animScale>
                                      <p:cBhvr>
                                        <p:cTn id="36" dur="166" decel="50000">
                                          <p:stCondLst>
                                            <p:cond delay="1834"/>
                                          </p:stCondLst>
                                        </p:cTn>
                                        <p:tgtEl>
                                          <p:spTgt spid="22530">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7" presetClass="entr" presetSubtype="2" fill="hold" nodeType="clickEffect">
                                  <p:stCondLst>
                                    <p:cond delay="0"/>
                                  </p:stCondLst>
                                  <p:childTnLst>
                                    <p:set>
                                      <p:cBhvr>
                                        <p:cTn id="40" dur="1" fill="hold">
                                          <p:stCondLst>
                                            <p:cond delay="0"/>
                                          </p:stCondLst>
                                        </p:cTn>
                                        <p:tgtEl>
                                          <p:spTgt spid="22531"/>
                                        </p:tgtEl>
                                        <p:attrNameLst>
                                          <p:attrName>style.visibility</p:attrName>
                                        </p:attrNameLst>
                                      </p:cBhvr>
                                      <p:to>
                                        <p:strVal val="visible"/>
                                      </p:to>
                                    </p:set>
                                    <p:anim calcmode="lin" valueType="num">
                                      <p:cBhvr additive="base">
                                        <p:cTn id="41" dur="5000" fill="hold"/>
                                        <p:tgtEl>
                                          <p:spTgt spid="22531"/>
                                        </p:tgtEl>
                                        <p:attrNameLst>
                                          <p:attrName>ppt_x</p:attrName>
                                        </p:attrNameLst>
                                      </p:cBhvr>
                                      <p:tavLst>
                                        <p:tav tm="0">
                                          <p:val>
                                            <p:strVal val="1+#ppt_w/2"/>
                                          </p:val>
                                        </p:tav>
                                        <p:tav tm="100000">
                                          <p:val>
                                            <p:strVal val="#ppt_x"/>
                                          </p:val>
                                        </p:tav>
                                      </p:tavLst>
                                    </p:anim>
                                    <p:anim calcmode="lin" valueType="num">
                                      <p:cBhvr additive="base">
                                        <p:cTn id="42" dur="5000" fill="hold"/>
                                        <p:tgtEl>
                                          <p:spTgt spid="22531"/>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6" presetClass="emph" presetSubtype="0" fill="hold" nodeType="clickEffect">
                                  <p:stCondLst>
                                    <p:cond delay="0"/>
                                  </p:stCondLst>
                                  <p:childTnLst>
                                    <p:animScale>
                                      <p:cBhvr>
                                        <p:cTn id="46" dur="2000" fill="hold"/>
                                        <p:tgtEl>
                                          <p:spTgt spid="22531"/>
                                        </p:tgtEl>
                                      </p:cBhvr>
                                      <p:by x="150000" y="15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nodeType="clickEffect">
                                  <p:stCondLst>
                                    <p:cond delay="0"/>
                                  </p:stCondLst>
                                  <p:childTnLst>
                                    <p:set>
                                      <p:cBhvr>
                                        <p:cTn id="50" dur="1" fill="hold">
                                          <p:stCondLst>
                                            <p:cond delay="0"/>
                                          </p:stCondLst>
                                        </p:cTn>
                                        <p:tgtEl>
                                          <p:spTgt spid="22530">
                                            <p:txEl>
                                              <p:pRg st="1" end="1"/>
                                            </p:txEl>
                                          </p:spTgt>
                                        </p:tgtEl>
                                        <p:attrNameLst>
                                          <p:attrName>style.visibility</p:attrName>
                                        </p:attrNameLst>
                                      </p:cBhvr>
                                      <p:to>
                                        <p:strVal val="visible"/>
                                      </p:to>
                                    </p:set>
                                    <p:animEffect transition="in" filter="wipe(down)">
                                      <p:cBhvr>
                                        <p:cTn id="51" dur="580">
                                          <p:stCondLst>
                                            <p:cond delay="0"/>
                                          </p:stCondLst>
                                        </p:cTn>
                                        <p:tgtEl>
                                          <p:spTgt spid="22530">
                                            <p:txEl>
                                              <p:pRg st="1" end="1"/>
                                            </p:txEl>
                                          </p:spTgt>
                                        </p:tgtEl>
                                      </p:cBhvr>
                                    </p:animEffect>
                                    <p:anim calcmode="lin" valueType="num">
                                      <p:cBhvr>
                                        <p:cTn id="52" dur="1822" tmFilter="0,0; 0.14,0.36; 0.43,0.73; 0.71,0.91; 1.0,1.0">
                                          <p:stCondLst>
                                            <p:cond delay="0"/>
                                          </p:stCondLst>
                                        </p:cTn>
                                        <p:tgtEl>
                                          <p:spTgt spid="22530">
                                            <p:txEl>
                                              <p:pRg st="1" end="1"/>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22530">
                                            <p:txEl>
                                              <p:pRg st="1" end="1"/>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22530">
                                            <p:txEl>
                                              <p:pRg st="1" end="1"/>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22530">
                                            <p:txEl>
                                              <p:pRg st="1" end="1"/>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22530">
                                            <p:txEl>
                                              <p:pRg st="1" end="1"/>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22530">
                                            <p:txEl>
                                              <p:pRg st="1" end="1"/>
                                            </p:txEl>
                                          </p:spTgt>
                                        </p:tgtEl>
                                      </p:cBhvr>
                                      <p:to x="100000" y="60000"/>
                                    </p:animScale>
                                    <p:animScale>
                                      <p:cBhvr>
                                        <p:cTn id="58" dur="166" decel="50000">
                                          <p:stCondLst>
                                            <p:cond delay="676"/>
                                          </p:stCondLst>
                                        </p:cTn>
                                        <p:tgtEl>
                                          <p:spTgt spid="22530">
                                            <p:txEl>
                                              <p:pRg st="1" end="1"/>
                                            </p:txEl>
                                          </p:spTgt>
                                        </p:tgtEl>
                                      </p:cBhvr>
                                      <p:to x="100000" y="100000"/>
                                    </p:animScale>
                                    <p:animScale>
                                      <p:cBhvr>
                                        <p:cTn id="59" dur="26">
                                          <p:stCondLst>
                                            <p:cond delay="1312"/>
                                          </p:stCondLst>
                                        </p:cTn>
                                        <p:tgtEl>
                                          <p:spTgt spid="22530">
                                            <p:txEl>
                                              <p:pRg st="1" end="1"/>
                                            </p:txEl>
                                          </p:spTgt>
                                        </p:tgtEl>
                                      </p:cBhvr>
                                      <p:to x="100000" y="80000"/>
                                    </p:animScale>
                                    <p:animScale>
                                      <p:cBhvr>
                                        <p:cTn id="60" dur="166" decel="50000">
                                          <p:stCondLst>
                                            <p:cond delay="1338"/>
                                          </p:stCondLst>
                                        </p:cTn>
                                        <p:tgtEl>
                                          <p:spTgt spid="22530">
                                            <p:txEl>
                                              <p:pRg st="1" end="1"/>
                                            </p:txEl>
                                          </p:spTgt>
                                        </p:tgtEl>
                                      </p:cBhvr>
                                      <p:to x="100000" y="100000"/>
                                    </p:animScale>
                                    <p:animScale>
                                      <p:cBhvr>
                                        <p:cTn id="61" dur="26">
                                          <p:stCondLst>
                                            <p:cond delay="1642"/>
                                          </p:stCondLst>
                                        </p:cTn>
                                        <p:tgtEl>
                                          <p:spTgt spid="22530">
                                            <p:txEl>
                                              <p:pRg st="1" end="1"/>
                                            </p:txEl>
                                          </p:spTgt>
                                        </p:tgtEl>
                                      </p:cBhvr>
                                      <p:to x="100000" y="90000"/>
                                    </p:animScale>
                                    <p:animScale>
                                      <p:cBhvr>
                                        <p:cTn id="62" dur="166" decel="50000">
                                          <p:stCondLst>
                                            <p:cond delay="1668"/>
                                          </p:stCondLst>
                                        </p:cTn>
                                        <p:tgtEl>
                                          <p:spTgt spid="22530">
                                            <p:txEl>
                                              <p:pRg st="1" end="1"/>
                                            </p:txEl>
                                          </p:spTgt>
                                        </p:tgtEl>
                                      </p:cBhvr>
                                      <p:to x="100000" y="100000"/>
                                    </p:animScale>
                                    <p:animScale>
                                      <p:cBhvr>
                                        <p:cTn id="63" dur="26">
                                          <p:stCondLst>
                                            <p:cond delay="1808"/>
                                          </p:stCondLst>
                                        </p:cTn>
                                        <p:tgtEl>
                                          <p:spTgt spid="22530">
                                            <p:txEl>
                                              <p:pRg st="1" end="1"/>
                                            </p:txEl>
                                          </p:spTgt>
                                        </p:tgtEl>
                                      </p:cBhvr>
                                      <p:to x="100000" y="95000"/>
                                    </p:animScale>
                                    <p:animScale>
                                      <p:cBhvr>
                                        <p:cTn id="64" dur="166" decel="50000">
                                          <p:stCondLst>
                                            <p:cond delay="1834"/>
                                          </p:stCondLst>
                                        </p:cTn>
                                        <p:tgtEl>
                                          <p:spTgt spid="22530">
                                            <p:txEl>
                                              <p:pRg st="1" end="1"/>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5" presetClass="emph" presetSubtype="1" nodeType="clickEffect">
                                  <p:stCondLst>
                                    <p:cond delay="0"/>
                                  </p:stCondLst>
                                  <p:childTnLst>
                                    <p:set>
                                      <p:cBhvr override="childStyle">
                                        <p:cTn id="68" dur="indefinite"/>
                                        <p:tgtEl>
                                          <p:spTgt spid="22530">
                                            <p:txEl>
                                              <p:pRg st="1" end="1"/>
                                            </p:txEl>
                                          </p:spTgt>
                                        </p:tgtEl>
                                        <p:attrNameLst>
                                          <p:attrName>style.fontStyle</p:attrName>
                                        </p:attrNameLst>
                                      </p:cBhvr>
                                      <p:to>
                                        <p:strVal val="normal"/>
                                      </p:to>
                                    </p:set>
                                    <p:set>
                                      <p:cBhvr override="childStyle">
                                        <p:cTn id="69" dur="indefinite"/>
                                        <p:tgtEl>
                                          <p:spTgt spid="22530">
                                            <p:txEl>
                                              <p:pRg st="1" end="1"/>
                                            </p:txEl>
                                          </p:spTgt>
                                        </p:tgtEl>
                                        <p:attrNameLst>
                                          <p:attrName>style.fontWeight</p:attrName>
                                        </p:attrNameLst>
                                      </p:cBhvr>
                                      <p:to>
                                        <p:strVal val="bold"/>
                                      </p:to>
                                    </p:set>
                                    <p:set>
                                      <p:cBhvr override="childStyle">
                                        <p:cTn id="70" dur="indefinite"/>
                                        <p:tgtEl>
                                          <p:spTgt spid="22530">
                                            <p:txEl>
                                              <p:pRg st="1" end="1"/>
                                            </p:txEl>
                                          </p:spTgt>
                                        </p:tgtEl>
                                        <p:attrNameLst>
                                          <p:attrName>style.textDecorationUnderline</p:attrName>
                                        </p:attrNameLst>
                                      </p:cBhvr>
                                      <p:to>
                                        <p:strVal val="false"/>
                                      </p:to>
                                    </p:set>
                                  </p:childTnLst>
                                </p:cTn>
                              </p:par>
                            </p:childTnLst>
                          </p:cTn>
                        </p:par>
                      </p:childTnLst>
                    </p:cTn>
                  </p:par>
                  <p:par>
                    <p:cTn id="71" fill="hold">
                      <p:stCondLst>
                        <p:cond delay="indefinite"/>
                      </p:stCondLst>
                      <p:childTnLst>
                        <p:par>
                          <p:cTn id="72" fill="hold">
                            <p:stCondLst>
                              <p:cond delay="0"/>
                            </p:stCondLst>
                            <p:childTnLst>
                              <p:par>
                                <p:cTn id="73" presetID="6" presetClass="emph" presetSubtype="0" fill="hold" nodeType="clickEffect">
                                  <p:stCondLst>
                                    <p:cond delay="0"/>
                                  </p:stCondLst>
                                  <p:childTnLst>
                                    <p:animScale>
                                      <p:cBhvr>
                                        <p:cTn id="74" dur="2000" fill="hold"/>
                                        <p:tgtEl>
                                          <p:spTgt spid="22530">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188640"/>
            <a:ext cx="8143900" cy="3000396"/>
          </a:xfrm>
        </p:spPr>
        <p:style>
          <a:lnRef idx="2">
            <a:schemeClr val="accent2"/>
          </a:lnRef>
          <a:fillRef idx="1">
            <a:schemeClr val="lt1"/>
          </a:fillRef>
          <a:effectRef idx="0">
            <a:schemeClr val="accent2"/>
          </a:effectRef>
          <a:fontRef idx="minor">
            <a:schemeClr val="dk1"/>
          </a:fontRef>
        </p:style>
        <p:txBody>
          <a:bodyPr anchor="t" anchorCtr="0">
            <a:noAutofit/>
          </a:bodyPr>
          <a:lstStyle/>
          <a:p>
            <a:pPr eaLnBrk="1" fontAlgn="auto" hangingPunct="1">
              <a:spcAft>
                <a:spcPts val="0"/>
              </a:spcAft>
              <a:defRPr/>
            </a:pPr>
            <a:r>
              <a:rPr lang="ru-RU" sz="9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Полотняное</a:t>
            </a:r>
            <a:br>
              <a:rPr lang="ru-RU" sz="9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br>
            <a:r>
              <a:rPr lang="ru-RU" sz="9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переплетение</a:t>
            </a:r>
            <a:endParaRPr lang="ru-RU" sz="9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8195" name="Picture 2" descr="C:\Documents and Settings\ххх\Мои документы\анимашки\26.gif"/>
          <p:cNvPicPr>
            <a:picLocks noChangeAspect="1" noChangeArrowheads="1" noCrop="1"/>
          </p:cNvPicPr>
          <p:nvPr/>
        </p:nvPicPr>
        <p:blipFill>
          <a:blip r:embed="rId2" cstate="screen"/>
          <a:srcRect/>
          <a:stretch>
            <a:fillRect/>
          </a:stretch>
        </p:blipFill>
        <p:spPr bwMode="auto">
          <a:xfrm>
            <a:off x="2771800" y="3212976"/>
            <a:ext cx="3786187" cy="3286125"/>
          </a:xfrm>
          <a:prstGeom prst="rect">
            <a:avLst/>
          </a:prstGeom>
          <a:noFill/>
          <a:ln w="9525">
            <a:noFill/>
            <a:miter lim="800000"/>
            <a:headEnd/>
            <a:tailEnd/>
          </a:ln>
        </p:spPr>
      </p:pic>
      <p:sp>
        <p:nvSpPr>
          <p:cNvPr id="4" name="Номер слайда 3"/>
          <p:cNvSpPr>
            <a:spLocks noGrp="1"/>
          </p:cNvSpPr>
          <p:nvPr>
            <p:ph type="sldNum" sz="quarter" idx="12"/>
          </p:nvPr>
        </p:nvSpPr>
        <p:spPr/>
        <p:txBody>
          <a:bodyPr/>
          <a:lstStyle/>
          <a:p>
            <a:pPr>
              <a:defRPr/>
            </a:pPr>
            <a:fld id="{DAF3E244-9853-4D40-B423-98E3107300EC}" type="slidenum">
              <a:rPr lang="ru-RU" smtClean="0"/>
              <a:pPr>
                <a:defRPr/>
              </a:pPr>
              <a:t>2</a:t>
            </a:fld>
            <a:endParaRPr lang="ru-RU"/>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0-#ppt_w/2"/>
                                          </p:val>
                                        </p:tav>
                                        <p:tav tm="100000">
                                          <p:val>
                                            <p:strVal val="#ppt_x"/>
                                          </p:val>
                                        </p:tav>
                                      </p:tavLst>
                                    </p:anim>
                                    <p:anim calcmode="lin" valueType="num">
                                      <p:cBhvr additive="base">
                                        <p:cTn id="8" dur="5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0" fill="hold"/>
                                        <p:tgtEl>
                                          <p:spTgt spid="8195"/>
                                        </p:tgtEl>
                                        <p:attrNameLst>
                                          <p:attrName>ppt_x</p:attrName>
                                        </p:attrNameLst>
                                      </p:cBhvr>
                                      <p:tavLst>
                                        <p:tav tm="0">
                                          <p:val>
                                            <p:strVal val="1+#ppt_w/2"/>
                                          </p:val>
                                        </p:tav>
                                        <p:tav tm="100000">
                                          <p:val>
                                            <p:strVal val="#ppt_x"/>
                                          </p:val>
                                        </p:tav>
                                      </p:tavLst>
                                    </p:anim>
                                    <p:anim calcmode="lin" valueType="num">
                                      <p:cBhvr additive="base">
                                        <p:cTn id="14" dur="5000" fill="hold"/>
                                        <p:tgtEl>
                                          <p:spTgt spid="81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1538" y="428604"/>
            <a:ext cx="7406640" cy="1472184"/>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ru-RU"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Плетёные  листья</a:t>
            </a:r>
            <a:r>
              <a:rPr lang="ru-RU"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ru-RU"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ru-RU"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9219" name="Picture 3" descr="PICT2095-2"/>
          <p:cNvPicPr>
            <a:picLocks noChangeAspect="1" noChangeArrowheads="1"/>
          </p:cNvPicPr>
          <p:nvPr/>
        </p:nvPicPr>
        <p:blipFill>
          <a:blip r:embed="rId2" cstate="screen"/>
          <a:srcRect/>
          <a:stretch>
            <a:fillRect/>
          </a:stretch>
        </p:blipFill>
        <p:spPr bwMode="auto">
          <a:xfrm>
            <a:off x="1571625" y="1714500"/>
            <a:ext cx="6143625" cy="4071938"/>
          </a:xfrm>
          <a:prstGeom prst="rect">
            <a:avLst/>
          </a:prstGeom>
          <a:noFill/>
          <a:ln w="9525">
            <a:noFill/>
            <a:miter lim="800000"/>
            <a:headEnd/>
            <a:tailEnd/>
          </a:ln>
        </p:spPr>
      </p:pic>
      <p:sp>
        <p:nvSpPr>
          <p:cNvPr id="4" name="Номер слайда 3"/>
          <p:cNvSpPr>
            <a:spLocks noGrp="1"/>
          </p:cNvSpPr>
          <p:nvPr>
            <p:ph type="sldNum" sz="quarter" idx="12"/>
          </p:nvPr>
        </p:nvSpPr>
        <p:spPr/>
        <p:txBody>
          <a:bodyPr/>
          <a:lstStyle/>
          <a:p>
            <a:pPr>
              <a:defRPr/>
            </a:pPr>
            <a:fld id="{D162D835-F1B9-45A6-91D9-9648A29BBE73}" type="slidenum">
              <a:rPr lang="ru-RU" smtClean="0"/>
              <a:pPr>
                <a:defRPr/>
              </a:pPr>
              <a:t>3</a:t>
            </a:fld>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0" fill="hold"/>
                                        <p:tgtEl>
                                          <p:spTgt spid="9219"/>
                                        </p:tgtEl>
                                        <p:attrNameLst>
                                          <p:attrName>ppt_x</p:attrName>
                                        </p:attrNameLst>
                                      </p:cBhvr>
                                      <p:tavLst>
                                        <p:tav tm="0">
                                          <p:val>
                                            <p:strVal val="0-#ppt_w/2"/>
                                          </p:val>
                                        </p:tav>
                                        <p:tav tm="100000">
                                          <p:val>
                                            <p:strVal val="#ppt_x"/>
                                          </p:val>
                                        </p:tav>
                                      </p:tavLst>
                                    </p:anim>
                                    <p:anim calcmode="lin" valueType="num">
                                      <p:cBhvr additive="base">
                                        <p:cTn id="8" dur="5000" fill="hold"/>
                                        <p:tgtEl>
                                          <p:spTgt spid="92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3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nodeType="clickEffect">
                                  <p:stCondLst>
                                    <p:cond delay="0"/>
                                  </p:stCondLst>
                                  <p:childTnLst>
                                    <p:animScale>
                                      <p:cBhvr>
                                        <p:cTn id="17" dur="1000" fill="hold"/>
                                        <p:tgtEl>
                                          <p:spTgt spid="921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28688" y="1214438"/>
            <a:ext cx="8215312" cy="4857750"/>
          </a:xfrm>
        </p:spPr>
        <p:txBody>
          <a:bodyPr>
            <a:normAutofit/>
          </a:bodyPr>
          <a:lstStyle/>
          <a:p>
            <a:pPr eaLnBrk="1" fontAlgn="auto" hangingPunct="1">
              <a:spcAft>
                <a:spcPts val="0"/>
              </a:spcAft>
              <a:buFont typeface="Wingdings 2"/>
              <a:buNone/>
              <a:tabLst>
                <a:tab pos="7985125" algn="l"/>
              </a:tabLst>
              <a:defRPr/>
            </a:pPr>
            <a:r>
              <a:rPr lang="ru-RU" sz="2400" i="1" dirty="0" smtClean="0">
                <a:solidFill>
                  <a:srgbClr val="C00000"/>
                </a:solidFill>
                <a:latin typeface="Arial" pitchFamily="34" charset="0"/>
                <a:cs typeface="Arial" pitchFamily="34" charset="0"/>
              </a:rPr>
              <a:t>Для того, чтобы сделать каждый плетёный листочек, подберем бумагу двух контрастных цветов (лучше двухстороннюю). Сначала построим выкройку. Начерти м квадрат со стороной — 8 см. </a:t>
            </a:r>
            <a:r>
              <a:rPr lang="ru-RU" sz="2400" dirty="0" err="1" smtClean="0">
                <a:solidFill>
                  <a:srgbClr val="C00000"/>
                </a:solidFill>
                <a:latin typeface="Arial" pitchFamily="34" charset="0"/>
                <a:cs typeface="Arial" pitchFamily="34" charset="0"/>
              </a:rPr>
              <a:t>Поставьим</a:t>
            </a:r>
            <a:r>
              <a:rPr lang="ru-RU" sz="2400" dirty="0" smtClean="0">
                <a:solidFill>
                  <a:srgbClr val="C00000"/>
                </a:solidFill>
                <a:latin typeface="Arial" pitchFamily="34" charset="0"/>
                <a:cs typeface="Arial" pitchFamily="34" charset="0"/>
              </a:rPr>
              <a:t> ножку циркуля в середину верхней стороны квадрата и начерти м половину окружности с таким же  диаметром. Разделим верхнюю и нижнюю стороны квадрата на 8 частей. Теперь, если мы начертим линии через равные расстояния, а потом выполним плетение, то  получим хорошо знакомое нам полотняное или шахматное переплетение. </a:t>
            </a:r>
            <a:endParaRPr lang="ru-RU" sz="2400" dirty="0"/>
          </a:p>
        </p:txBody>
      </p:sp>
      <p:sp>
        <p:nvSpPr>
          <p:cNvPr id="4" name="Прямоугольник 3"/>
          <p:cNvSpPr/>
          <p:nvPr/>
        </p:nvSpPr>
        <p:spPr>
          <a:xfrm>
            <a:off x="762988" y="214290"/>
            <a:ext cx="8381012" cy="923330"/>
          </a:xfrm>
          <a:prstGeom prst="rect">
            <a:avLst/>
          </a:prstGeom>
          <a:noFill/>
        </p:spPr>
        <p:txBody>
          <a:bodyPr wrap="none">
            <a:spAutoFit/>
          </a:bodyPr>
          <a:lstStyle/>
          <a:p>
            <a:pPr algn="ctr" fontAlgn="auto">
              <a:spcBef>
                <a:spcPts val="0"/>
              </a:spcBef>
              <a:spcAft>
                <a:spcPts val="0"/>
              </a:spcAft>
              <a:defRPr/>
            </a:pPr>
            <a:r>
              <a:rPr lang="ru-RU"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rPr>
              <a:t>Технология изготовления.</a:t>
            </a:r>
          </a:p>
        </p:txBody>
      </p:sp>
      <p:sp>
        <p:nvSpPr>
          <p:cNvPr id="5" name="Номер слайда 4"/>
          <p:cNvSpPr>
            <a:spLocks noGrp="1"/>
          </p:cNvSpPr>
          <p:nvPr>
            <p:ph type="sldNum" sz="quarter" idx="12"/>
          </p:nvPr>
        </p:nvSpPr>
        <p:spPr/>
        <p:txBody>
          <a:bodyPr/>
          <a:lstStyle/>
          <a:p>
            <a:pPr>
              <a:defRPr/>
            </a:pPr>
            <a:fld id="{2389FB0B-DEE2-4948-AC34-5F54F65D256A}" type="slidenum">
              <a:rPr lang="ru-RU" smtClean="0"/>
              <a:pPr>
                <a:defRPr/>
              </a:pPr>
              <a:t>4</a:t>
            </a:fld>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subTitle" idx="1"/>
          </p:nvPr>
        </p:nvSpPr>
        <p:spPr>
          <a:xfrm>
            <a:off x="1143000" y="428625"/>
            <a:ext cx="7407275" cy="1752600"/>
          </a:xfrm>
        </p:spPr>
        <p:txBody>
          <a:bodyPr/>
          <a:lstStyle/>
          <a:p>
            <a:pPr marL="26988" eaLnBrk="1" hangingPunct="1"/>
            <a:r>
              <a:rPr lang="ru-RU" i="1" smtClean="0">
                <a:solidFill>
                  <a:srgbClr val="C00000"/>
                </a:solidFill>
              </a:rPr>
              <a:t>Но попробуем сделать необычное плетение. Прочертим линии, сделав средние полоски вдвое шире остальных.</a:t>
            </a:r>
          </a:p>
        </p:txBody>
      </p:sp>
      <p:pic>
        <p:nvPicPr>
          <p:cNvPr id="11267" name="Picture 2" descr="scheme1"/>
          <p:cNvPicPr>
            <a:picLocks noChangeAspect="1" noChangeArrowheads="1"/>
          </p:cNvPicPr>
          <p:nvPr/>
        </p:nvPicPr>
        <p:blipFill>
          <a:blip r:embed="rId3" cstate="screen"/>
          <a:srcRect b="-2885"/>
          <a:stretch>
            <a:fillRect/>
          </a:stretch>
        </p:blipFill>
        <p:spPr bwMode="auto">
          <a:xfrm>
            <a:off x="3071813" y="1571625"/>
            <a:ext cx="1308100" cy="2265363"/>
          </a:xfrm>
          <a:prstGeom prst="rect">
            <a:avLst/>
          </a:prstGeom>
          <a:solidFill>
            <a:schemeClr val="accent2"/>
          </a:solidFill>
          <a:ln w="9525">
            <a:noFill/>
            <a:miter lim="800000"/>
            <a:headEnd/>
            <a:tailEnd/>
          </a:ln>
        </p:spPr>
      </p:pic>
      <p:sp>
        <p:nvSpPr>
          <p:cNvPr id="11268" name="Прямоугольник 6"/>
          <p:cNvSpPr>
            <a:spLocks noChangeArrowheads="1"/>
          </p:cNvSpPr>
          <p:nvPr/>
        </p:nvSpPr>
        <p:spPr bwMode="auto">
          <a:xfrm>
            <a:off x="1143000" y="4000500"/>
            <a:ext cx="7500938" cy="2308225"/>
          </a:xfrm>
          <a:prstGeom prst="rect">
            <a:avLst/>
          </a:prstGeom>
          <a:noFill/>
          <a:ln w="9525">
            <a:noFill/>
            <a:miter lim="800000"/>
            <a:headEnd/>
            <a:tailEnd/>
          </a:ln>
        </p:spPr>
        <p:txBody>
          <a:bodyPr>
            <a:spAutoFit/>
          </a:bodyPr>
          <a:lstStyle/>
          <a:p>
            <a:r>
              <a:rPr lang="ru-RU" sz="2400" i="1">
                <a:solidFill>
                  <a:srgbClr val="C00000"/>
                </a:solidFill>
                <a:latin typeface="Corbel" pitchFamily="34" charset="0"/>
              </a:rPr>
              <a:t>Положим друг на друга листки бумаги двух цветов. Выкройку можно рисовать прямо на одном из листков. Можно также нарисовать на отдельном листке или распечатать шаблон. Разрезать одновременно нужно два или три (с шаблоном) листка. Чтобы они не сдвигались, можно использовать скрепки</a:t>
            </a:r>
          </a:p>
        </p:txBody>
      </p:sp>
      <p:pic>
        <p:nvPicPr>
          <p:cNvPr id="11269" name="Picture 4" descr="PICT2107_0"/>
          <p:cNvPicPr>
            <a:picLocks noChangeAspect="1" noChangeArrowheads="1"/>
          </p:cNvPicPr>
          <p:nvPr/>
        </p:nvPicPr>
        <p:blipFill>
          <a:blip r:embed="rId4" cstate="screen"/>
          <a:srcRect/>
          <a:stretch>
            <a:fillRect/>
          </a:stretch>
        </p:blipFill>
        <p:spPr bwMode="auto">
          <a:xfrm>
            <a:off x="4429125" y="1382713"/>
            <a:ext cx="3425825" cy="2617787"/>
          </a:xfrm>
          <a:prstGeom prst="rect">
            <a:avLst/>
          </a:prstGeom>
          <a:noFill/>
          <a:ln w="9525">
            <a:noFill/>
            <a:miter lim="800000"/>
            <a:headEnd/>
            <a:tailEnd/>
          </a:ln>
        </p:spPr>
      </p:pic>
      <p:sp>
        <p:nvSpPr>
          <p:cNvPr id="6" name="Номер слайда 5"/>
          <p:cNvSpPr>
            <a:spLocks noGrp="1"/>
          </p:cNvSpPr>
          <p:nvPr>
            <p:ph type="sldNum" sz="quarter" idx="12"/>
          </p:nvPr>
        </p:nvSpPr>
        <p:spPr/>
        <p:txBody>
          <a:bodyPr/>
          <a:lstStyle/>
          <a:p>
            <a:pPr>
              <a:defRPr/>
            </a:pPr>
            <a:fld id="{AEB87C92-F706-4D55-87AB-61194FE15B6C}" type="slidenum">
              <a:rPr lang="ru-RU" smtClean="0"/>
              <a:pPr>
                <a:defRPr/>
              </a:pPr>
              <a:t>5</a:t>
            </a:fld>
            <a:endParaRPr lang="ru-RU"/>
          </a:p>
        </p:txBody>
      </p:sp>
    </p:spTree>
  </p:cSld>
  <p:clrMapOvr>
    <a:masterClrMapping/>
  </p:clrMapOvr>
  <p:transition spd="slow">
    <p:sndAc>
      <p:stSnd>
        <p:snd r:embed="rId2" name="typ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1266">
                                            <p:txEl>
                                              <p:pRg st="0" end="0"/>
                                            </p:txEl>
                                          </p:spTgt>
                                        </p:tgtEl>
                                        <p:attrNameLst>
                                          <p:attrName>style.visibility</p:attrName>
                                        </p:attrNameLst>
                                      </p:cBhvr>
                                      <p:to>
                                        <p:strVal val="visible"/>
                                      </p:to>
                                    </p:set>
                                    <p:anim calcmode="discrete" valueType="clr">
                                      <p:cBhvr override="childStyle">
                                        <p:cTn id="7" dur="80"/>
                                        <p:tgtEl>
                                          <p:spTgt spid="1126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266">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1266">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11267"/>
                                        </p:tgtEl>
                                        <p:attrNameLst>
                                          <p:attrName>style.visibility</p:attrName>
                                        </p:attrNameLst>
                                      </p:cBhvr>
                                      <p:to>
                                        <p:strVal val="visible"/>
                                      </p:to>
                                    </p:set>
                                    <p:animEffect transition="in" filter="wipe(down)">
                                      <p:cBhvr>
                                        <p:cTn id="14" dur="580">
                                          <p:stCondLst>
                                            <p:cond delay="0"/>
                                          </p:stCondLst>
                                        </p:cTn>
                                        <p:tgtEl>
                                          <p:spTgt spid="11267"/>
                                        </p:tgtEl>
                                      </p:cBhvr>
                                    </p:animEffect>
                                    <p:anim calcmode="lin" valueType="num">
                                      <p:cBhvr>
                                        <p:cTn id="15" dur="1822" tmFilter="0,0; 0.14,0.36; 0.43,0.73; 0.71,0.91; 1.0,1.0">
                                          <p:stCondLst>
                                            <p:cond delay="0"/>
                                          </p:stCondLst>
                                        </p:cTn>
                                        <p:tgtEl>
                                          <p:spTgt spid="11267"/>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1267"/>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1267"/>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1267"/>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1267"/>
                                        </p:tgtEl>
                                        <p:attrNameLst>
                                          <p:attrName>ppt_y</p:attrName>
                                        </p:attrNameLst>
                                      </p:cBhvr>
                                      <p:tavLst>
                                        <p:tav tm="0" fmla="#ppt_y-sin(pi*$)/81">
                                          <p:val>
                                            <p:fltVal val="0"/>
                                          </p:val>
                                        </p:tav>
                                        <p:tav tm="100000">
                                          <p:val>
                                            <p:fltVal val="1"/>
                                          </p:val>
                                        </p:tav>
                                      </p:tavLst>
                                    </p:anim>
                                    <p:animScale>
                                      <p:cBhvr>
                                        <p:cTn id="20" dur="26">
                                          <p:stCondLst>
                                            <p:cond delay="650"/>
                                          </p:stCondLst>
                                        </p:cTn>
                                        <p:tgtEl>
                                          <p:spTgt spid="11267"/>
                                        </p:tgtEl>
                                      </p:cBhvr>
                                      <p:to x="100000" y="60000"/>
                                    </p:animScale>
                                    <p:animScale>
                                      <p:cBhvr>
                                        <p:cTn id="21" dur="166" decel="50000">
                                          <p:stCondLst>
                                            <p:cond delay="676"/>
                                          </p:stCondLst>
                                        </p:cTn>
                                        <p:tgtEl>
                                          <p:spTgt spid="11267"/>
                                        </p:tgtEl>
                                      </p:cBhvr>
                                      <p:to x="100000" y="100000"/>
                                    </p:animScale>
                                    <p:animScale>
                                      <p:cBhvr>
                                        <p:cTn id="22" dur="26">
                                          <p:stCondLst>
                                            <p:cond delay="1312"/>
                                          </p:stCondLst>
                                        </p:cTn>
                                        <p:tgtEl>
                                          <p:spTgt spid="11267"/>
                                        </p:tgtEl>
                                      </p:cBhvr>
                                      <p:to x="100000" y="80000"/>
                                    </p:animScale>
                                    <p:animScale>
                                      <p:cBhvr>
                                        <p:cTn id="23" dur="166" decel="50000">
                                          <p:stCondLst>
                                            <p:cond delay="1338"/>
                                          </p:stCondLst>
                                        </p:cTn>
                                        <p:tgtEl>
                                          <p:spTgt spid="11267"/>
                                        </p:tgtEl>
                                      </p:cBhvr>
                                      <p:to x="100000" y="100000"/>
                                    </p:animScale>
                                    <p:animScale>
                                      <p:cBhvr>
                                        <p:cTn id="24" dur="26">
                                          <p:stCondLst>
                                            <p:cond delay="1642"/>
                                          </p:stCondLst>
                                        </p:cTn>
                                        <p:tgtEl>
                                          <p:spTgt spid="11267"/>
                                        </p:tgtEl>
                                      </p:cBhvr>
                                      <p:to x="100000" y="90000"/>
                                    </p:animScale>
                                    <p:animScale>
                                      <p:cBhvr>
                                        <p:cTn id="25" dur="166" decel="50000">
                                          <p:stCondLst>
                                            <p:cond delay="1668"/>
                                          </p:stCondLst>
                                        </p:cTn>
                                        <p:tgtEl>
                                          <p:spTgt spid="11267"/>
                                        </p:tgtEl>
                                      </p:cBhvr>
                                      <p:to x="100000" y="100000"/>
                                    </p:animScale>
                                    <p:animScale>
                                      <p:cBhvr>
                                        <p:cTn id="26" dur="26">
                                          <p:stCondLst>
                                            <p:cond delay="1808"/>
                                          </p:stCondLst>
                                        </p:cTn>
                                        <p:tgtEl>
                                          <p:spTgt spid="11267"/>
                                        </p:tgtEl>
                                      </p:cBhvr>
                                      <p:to x="100000" y="95000"/>
                                    </p:animScale>
                                    <p:animScale>
                                      <p:cBhvr>
                                        <p:cTn id="27" dur="166" decel="50000">
                                          <p:stCondLst>
                                            <p:cond delay="1834"/>
                                          </p:stCondLst>
                                        </p:cTn>
                                        <p:tgtEl>
                                          <p:spTgt spid="11267"/>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35" presetClass="entr" presetSubtype="0" fill="hold" nodeType="clickEffect">
                                  <p:stCondLst>
                                    <p:cond delay="0"/>
                                  </p:stCondLst>
                                  <p:childTnLst>
                                    <p:set>
                                      <p:cBhvr>
                                        <p:cTn id="31" dur="1" fill="hold">
                                          <p:stCondLst>
                                            <p:cond delay="0"/>
                                          </p:stCondLst>
                                        </p:cTn>
                                        <p:tgtEl>
                                          <p:spTgt spid="11269"/>
                                        </p:tgtEl>
                                        <p:attrNameLst>
                                          <p:attrName>style.visibility</p:attrName>
                                        </p:attrNameLst>
                                      </p:cBhvr>
                                      <p:to>
                                        <p:strVal val="visible"/>
                                      </p:to>
                                    </p:set>
                                    <p:animEffect transition="in" filter="fade">
                                      <p:cBhvr>
                                        <p:cTn id="32" dur="2000"/>
                                        <p:tgtEl>
                                          <p:spTgt spid="11269"/>
                                        </p:tgtEl>
                                      </p:cBhvr>
                                    </p:animEffect>
                                    <p:anim calcmode="lin" valueType="num">
                                      <p:cBhvr>
                                        <p:cTn id="33" dur="2000" fill="hold"/>
                                        <p:tgtEl>
                                          <p:spTgt spid="11269"/>
                                        </p:tgtEl>
                                        <p:attrNameLst>
                                          <p:attrName>style.rotation</p:attrName>
                                        </p:attrNameLst>
                                      </p:cBhvr>
                                      <p:tavLst>
                                        <p:tav tm="0">
                                          <p:val>
                                            <p:fltVal val="720"/>
                                          </p:val>
                                        </p:tav>
                                        <p:tav tm="100000">
                                          <p:val>
                                            <p:fltVal val="0"/>
                                          </p:val>
                                        </p:tav>
                                      </p:tavLst>
                                    </p:anim>
                                    <p:anim calcmode="lin" valueType="num">
                                      <p:cBhvr>
                                        <p:cTn id="34" dur="2000" fill="hold"/>
                                        <p:tgtEl>
                                          <p:spTgt spid="11269"/>
                                        </p:tgtEl>
                                        <p:attrNameLst>
                                          <p:attrName>ppt_h</p:attrName>
                                        </p:attrNameLst>
                                      </p:cBhvr>
                                      <p:tavLst>
                                        <p:tav tm="0">
                                          <p:val>
                                            <p:fltVal val="0"/>
                                          </p:val>
                                        </p:tav>
                                        <p:tav tm="100000">
                                          <p:val>
                                            <p:strVal val="#ppt_h"/>
                                          </p:val>
                                        </p:tav>
                                      </p:tavLst>
                                    </p:anim>
                                    <p:anim calcmode="lin" valueType="num">
                                      <p:cBhvr>
                                        <p:cTn id="35" dur="2000" fill="hold"/>
                                        <p:tgtEl>
                                          <p:spTgt spid="11269"/>
                                        </p:tgtEl>
                                        <p:attrNameLst>
                                          <p:attrName>ppt_w</p:attrName>
                                        </p:attrNameLst>
                                      </p:cBhvr>
                                      <p:tavLst>
                                        <p:tav tm="0">
                                          <p:val>
                                            <p:fltVal val="0"/>
                                          </p:val>
                                        </p:tav>
                                        <p:tav tm="100000">
                                          <p:val>
                                            <p:strVal val="#ppt_w"/>
                                          </p:val>
                                        </p:tav>
                                      </p:tavLst>
                                    </p:anim>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11268">
                                            <p:txEl>
                                              <p:pRg st="0" end="0"/>
                                            </p:txEl>
                                          </p:spTgt>
                                        </p:tgtEl>
                                        <p:attrNameLst>
                                          <p:attrName>style.visibility</p:attrName>
                                        </p:attrNameLst>
                                      </p:cBhvr>
                                      <p:to>
                                        <p:strVal val="visible"/>
                                      </p:to>
                                    </p:set>
                                    <p:anim calcmode="discrete" valueType="clr">
                                      <p:cBhvr override="childStyle">
                                        <p:cTn id="40" dur="80"/>
                                        <p:tgtEl>
                                          <p:spTgt spid="1126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11268">
                                            <p:txEl>
                                              <p:pRg st="0" end="0"/>
                                            </p:txEl>
                                          </p:spTgt>
                                        </p:tgtEl>
                                        <p:attrNameLst>
                                          <p:attrName>fillcolor</p:attrName>
                                        </p:attrNameLst>
                                      </p:cBhvr>
                                      <p:tavLst>
                                        <p:tav tm="0">
                                          <p:val>
                                            <p:clrVal>
                                              <a:schemeClr val="accent2"/>
                                            </p:clrVal>
                                          </p:val>
                                        </p:tav>
                                        <p:tav tm="50000">
                                          <p:val>
                                            <p:clrVal>
                                              <a:schemeClr val="hlink"/>
                                            </p:clrVal>
                                          </p:val>
                                        </p:tav>
                                      </p:tavLst>
                                    </p:anim>
                                    <p:set>
                                      <p:cBhvr>
                                        <p:cTn id="42" dur="80"/>
                                        <p:tgtEl>
                                          <p:spTgt spid="11268">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subTitle" idx="1"/>
          </p:nvPr>
        </p:nvSpPr>
        <p:spPr>
          <a:xfrm>
            <a:off x="928688" y="428625"/>
            <a:ext cx="8215312" cy="2357438"/>
          </a:xfrm>
        </p:spPr>
        <p:txBody>
          <a:bodyPr>
            <a:normAutofit fontScale="92500" lnSpcReduction="10000"/>
          </a:bodyPr>
          <a:lstStyle/>
          <a:p>
            <a:pPr eaLnBrk="1" fontAlgn="auto" hangingPunct="1">
              <a:spcAft>
                <a:spcPts val="0"/>
              </a:spcAft>
              <a:buFont typeface="Wingdings 2"/>
              <a:buNone/>
              <a:defRPr/>
            </a:pPr>
            <a:r>
              <a:rPr lang="ru-RU" i="1" dirty="0" smtClean="0">
                <a:solidFill>
                  <a:srgbClr val="C00000"/>
                </a:solidFill>
              </a:rPr>
              <a:t>Наложим одну заготовку на другую. Вытащим одну рабочую полоску (жёлтую) и положим её сверху. Пропустим её между красными полосками, переплетая в шахматном порядке. Когда переплетём все полоски, аккуратно подтянем их, стараясь, чтобы не было промежутков. Теперь клеящим карандашом подклеим все концы полосок с двух сторон.</a:t>
            </a:r>
          </a:p>
          <a:p>
            <a:pPr eaLnBrk="1" fontAlgn="auto" hangingPunct="1">
              <a:spcAft>
                <a:spcPts val="0"/>
              </a:spcAft>
              <a:buFont typeface="Wingdings 2"/>
              <a:buNone/>
              <a:defRPr/>
            </a:pPr>
            <a:endParaRPr lang="ru-RU" dirty="0" smtClean="0"/>
          </a:p>
          <a:p>
            <a:pPr eaLnBrk="1" fontAlgn="auto" hangingPunct="1">
              <a:spcAft>
                <a:spcPts val="0"/>
              </a:spcAft>
              <a:buFont typeface="Wingdings 2"/>
              <a:buNone/>
              <a:defRPr/>
            </a:pPr>
            <a:endParaRPr lang="ru-RU" dirty="0"/>
          </a:p>
        </p:txBody>
      </p:sp>
      <p:pic>
        <p:nvPicPr>
          <p:cNvPr id="12291" name="Picture 2" descr="PICT2109_0"/>
          <p:cNvPicPr>
            <a:picLocks noChangeAspect="1" noChangeArrowheads="1"/>
          </p:cNvPicPr>
          <p:nvPr/>
        </p:nvPicPr>
        <p:blipFill>
          <a:blip r:embed="rId2" cstate="screen"/>
          <a:srcRect/>
          <a:stretch>
            <a:fillRect/>
          </a:stretch>
        </p:blipFill>
        <p:spPr bwMode="auto">
          <a:xfrm>
            <a:off x="1143000" y="3143250"/>
            <a:ext cx="2616200" cy="2593975"/>
          </a:xfrm>
          <a:prstGeom prst="rect">
            <a:avLst/>
          </a:prstGeom>
          <a:noFill/>
          <a:ln w="9525">
            <a:noFill/>
            <a:miter lim="800000"/>
            <a:headEnd/>
            <a:tailEnd/>
          </a:ln>
        </p:spPr>
      </p:pic>
      <p:pic>
        <p:nvPicPr>
          <p:cNvPr id="12292" name="Picture 3" descr="PICT2110_0"/>
          <p:cNvPicPr>
            <a:picLocks noChangeAspect="1" noChangeArrowheads="1"/>
          </p:cNvPicPr>
          <p:nvPr/>
        </p:nvPicPr>
        <p:blipFill>
          <a:blip r:embed="rId3" cstate="screen"/>
          <a:srcRect/>
          <a:stretch>
            <a:fillRect/>
          </a:stretch>
        </p:blipFill>
        <p:spPr bwMode="auto">
          <a:xfrm>
            <a:off x="4357688" y="3286125"/>
            <a:ext cx="2571750" cy="2428875"/>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pPr>
              <a:defRPr/>
            </a:pPr>
            <a:fld id="{D670708C-3677-46E4-A661-8BBDFE90A8A3}" type="slidenum">
              <a:rPr lang="ru-RU" smtClean="0"/>
              <a:pPr>
                <a:defRPr/>
              </a:pPr>
              <a:t>6</a:t>
            </a:fld>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12291"/>
                                        </p:tgtEl>
                                        <p:attrNameLst>
                                          <p:attrName>style.visibility</p:attrName>
                                        </p:attrNameLst>
                                      </p:cBhvr>
                                      <p:to>
                                        <p:strVal val="visible"/>
                                      </p:to>
                                    </p:set>
                                    <p:animEffect transition="in" filter="fade">
                                      <p:cBhvr>
                                        <p:cTn id="14" dur="800" decel="100000"/>
                                        <p:tgtEl>
                                          <p:spTgt spid="12291"/>
                                        </p:tgtEl>
                                      </p:cBhvr>
                                    </p:animEffect>
                                    <p:anim calcmode="lin" valueType="num">
                                      <p:cBhvr>
                                        <p:cTn id="15" dur="800" decel="100000" fill="hold"/>
                                        <p:tgtEl>
                                          <p:spTgt spid="12291"/>
                                        </p:tgtEl>
                                        <p:attrNameLst>
                                          <p:attrName>style.rotation</p:attrName>
                                        </p:attrNameLst>
                                      </p:cBhvr>
                                      <p:tavLst>
                                        <p:tav tm="0">
                                          <p:val>
                                            <p:fltVal val="-90"/>
                                          </p:val>
                                        </p:tav>
                                        <p:tav tm="100000">
                                          <p:val>
                                            <p:fltVal val="0"/>
                                          </p:val>
                                        </p:tav>
                                      </p:tavLst>
                                    </p:anim>
                                    <p:anim calcmode="lin" valueType="num">
                                      <p:cBhvr>
                                        <p:cTn id="16" dur="800" decel="100000" fill="hold"/>
                                        <p:tgtEl>
                                          <p:spTgt spid="12291"/>
                                        </p:tgtEl>
                                        <p:attrNameLst>
                                          <p:attrName>ppt_x</p:attrName>
                                        </p:attrNameLst>
                                      </p:cBhvr>
                                      <p:tavLst>
                                        <p:tav tm="0">
                                          <p:val>
                                            <p:strVal val="#ppt_x+0.4"/>
                                          </p:val>
                                        </p:tav>
                                        <p:tav tm="100000">
                                          <p:val>
                                            <p:strVal val="#ppt_x-0.05"/>
                                          </p:val>
                                        </p:tav>
                                      </p:tavLst>
                                    </p:anim>
                                    <p:anim calcmode="lin" valueType="num">
                                      <p:cBhvr>
                                        <p:cTn id="17" dur="800" decel="100000" fill="hold"/>
                                        <p:tgtEl>
                                          <p:spTgt spid="12291"/>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12291"/>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12291"/>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nodeType="clickEffect">
                                  <p:stCondLst>
                                    <p:cond delay="0"/>
                                  </p:stCondLst>
                                  <p:childTnLst>
                                    <p:set>
                                      <p:cBhvr>
                                        <p:cTn id="23" dur="1" fill="hold">
                                          <p:stCondLst>
                                            <p:cond delay="0"/>
                                          </p:stCondLst>
                                        </p:cTn>
                                        <p:tgtEl>
                                          <p:spTgt spid="12292"/>
                                        </p:tgtEl>
                                        <p:attrNameLst>
                                          <p:attrName>style.visibility</p:attrName>
                                        </p:attrNameLst>
                                      </p:cBhvr>
                                      <p:to>
                                        <p:strVal val="visible"/>
                                      </p:to>
                                    </p:set>
                                    <p:animEffect transition="in" filter="fade">
                                      <p:cBhvr>
                                        <p:cTn id="24" dur="800" decel="100000"/>
                                        <p:tgtEl>
                                          <p:spTgt spid="12292"/>
                                        </p:tgtEl>
                                      </p:cBhvr>
                                    </p:animEffect>
                                    <p:anim calcmode="lin" valueType="num">
                                      <p:cBhvr>
                                        <p:cTn id="25" dur="800" decel="100000" fill="hold"/>
                                        <p:tgtEl>
                                          <p:spTgt spid="12292"/>
                                        </p:tgtEl>
                                        <p:attrNameLst>
                                          <p:attrName>style.rotation</p:attrName>
                                        </p:attrNameLst>
                                      </p:cBhvr>
                                      <p:tavLst>
                                        <p:tav tm="0">
                                          <p:val>
                                            <p:fltVal val="-90"/>
                                          </p:val>
                                        </p:tav>
                                        <p:tav tm="100000">
                                          <p:val>
                                            <p:fltVal val="0"/>
                                          </p:val>
                                        </p:tav>
                                      </p:tavLst>
                                    </p:anim>
                                    <p:anim calcmode="lin" valueType="num">
                                      <p:cBhvr>
                                        <p:cTn id="26" dur="800" decel="100000" fill="hold"/>
                                        <p:tgtEl>
                                          <p:spTgt spid="12292"/>
                                        </p:tgtEl>
                                        <p:attrNameLst>
                                          <p:attrName>ppt_x</p:attrName>
                                        </p:attrNameLst>
                                      </p:cBhvr>
                                      <p:tavLst>
                                        <p:tav tm="0">
                                          <p:val>
                                            <p:strVal val="#ppt_x+0.4"/>
                                          </p:val>
                                        </p:tav>
                                        <p:tav tm="100000">
                                          <p:val>
                                            <p:strVal val="#ppt_x-0.05"/>
                                          </p:val>
                                        </p:tav>
                                      </p:tavLst>
                                    </p:anim>
                                    <p:anim calcmode="lin" valueType="num">
                                      <p:cBhvr>
                                        <p:cTn id="27" dur="800" decel="100000" fill="hold"/>
                                        <p:tgtEl>
                                          <p:spTgt spid="12292"/>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12292"/>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1229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14438" y="285750"/>
            <a:ext cx="7715250" cy="1752600"/>
          </a:xfrm>
        </p:spPr>
        <p:txBody>
          <a:bodyPr>
            <a:normAutofit/>
          </a:bodyPr>
          <a:lstStyle/>
          <a:p>
            <a:pPr eaLnBrk="1" fontAlgn="auto" hangingPunct="1">
              <a:spcAft>
                <a:spcPts val="0"/>
              </a:spcAft>
              <a:buFont typeface="Wingdings 2"/>
              <a:buNone/>
              <a:defRPr/>
            </a:pPr>
            <a:r>
              <a:rPr lang="ru-RU" i="1" dirty="0" smtClean="0">
                <a:solidFill>
                  <a:srgbClr val="C00000"/>
                </a:solidFill>
              </a:rPr>
              <a:t>Подровняем края. Получилось ровное сердечко. Чтобы превратить его в листочек, вырежем по краям зубчики (по одному или при помощи фигурных ножниц) и приклеим ножку.</a:t>
            </a:r>
          </a:p>
          <a:p>
            <a:pPr eaLnBrk="1" fontAlgn="auto" hangingPunct="1">
              <a:spcAft>
                <a:spcPts val="0"/>
              </a:spcAft>
              <a:buFont typeface="Wingdings 2"/>
              <a:buNone/>
              <a:defRPr/>
            </a:pPr>
            <a:endParaRPr lang="ru-RU" dirty="0"/>
          </a:p>
        </p:txBody>
      </p:sp>
      <p:pic>
        <p:nvPicPr>
          <p:cNvPr id="13315" name="Picture 2" descr="PICT2111_0"/>
          <p:cNvPicPr>
            <a:picLocks noChangeAspect="1" noChangeArrowheads="1"/>
          </p:cNvPicPr>
          <p:nvPr/>
        </p:nvPicPr>
        <p:blipFill>
          <a:blip r:embed="rId2" cstate="screen"/>
          <a:srcRect/>
          <a:stretch>
            <a:fillRect/>
          </a:stretch>
        </p:blipFill>
        <p:spPr bwMode="auto">
          <a:xfrm>
            <a:off x="2643188" y="2357438"/>
            <a:ext cx="4000500" cy="3786187"/>
          </a:xfrm>
          <a:prstGeom prst="rect">
            <a:avLst/>
          </a:prstGeom>
          <a:noFill/>
          <a:ln w="9525">
            <a:noFill/>
            <a:miter lim="800000"/>
            <a:headEnd/>
            <a:tailEnd/>
          </a:ln>
        </p:spPr>
      </p:pic>
      <p:sp>
        <p:nvSpPr>
          <p:cNvPr id="4" name="Номер слайда 3"/>
          <p:cNvSpPr>
            <a:spLocks noGrp="1"/>
          </p:cNvSpPr>
          <p:nvPr>
            <p:ph type="sldNum" sz="quarter" idx="12"/>
          </p:nvPr>
        </p:nvSpPr>
        <p:spPr/>
        <p:txBody>
          <a:bodyPr/>
          <a:lstStyle/>
          <a:p>
            <a:pPr>
              <a:defRPr/>
            </a:pPr>
            <a:fld id="{7EB09CB0-25C4-401E-8D17-DCC3042F2B8D}" type="slidenum">
              <a:rPr lang="ru-RU" smtClean="0"/>
              <a:pPr>
                <a:defRPr/>
              </a:pPr>
              <a:t>7</a:t>
            </a:fld>
            <a:endParaRPr lang="ru-RU"/>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3315"/>
                                        </p:tgtEl>
                                        <p:attrNameLst>
                                          <p:attrName>style.visibility</p:attrName>
                                        </p:attrNameLst>
                                      </p:cBhvr>
                                      <p:to>
                                        <p:strVal val="visible"/>
                                      </p:to>
                                    </p:set>
                                    <p:animEffect transition="in" filter="fade">
                                      <p:cBhvr>
                                        <p:cTn id="15" dur="2000"/>
                                        <p:tgtEl>
                                          <p:spTgt spid="13315"/>
                                        </p:tgtEl>
                                      </p:cBhvr>
                                    </p:animEffect>
                                    <p:anim calcmode="lin" valueType="num">
                                      <p:cBhvr>
                                        <p:cTn id="16" dur="2000" fill="hold"/>
                                        <p:tgtEl>
                                          <p:spTgt spid="13315"/>
                                        </p:tgtEl>
                                        <p:attrNameLst>
                                          <p:attrName>style.rotation</p:attrName>
                                        </p:attrNameLst>
                                      </p:cBhvr>
                                      <p:tavLst>
                                        <p:tav tm="0">
                                          <p:val>
                                            <p:fltVal val="720"/>
                                          </p:val>
                                        </p:tav>
                                        <p:tav tm="100000">
                                          <p:val>
                                            <p:fltVal val="0"/>
                                          </p:val>
                                        </p:tav>
                                      </p:tavLst>
                                    </p:anim>
                                    <p:anim calcmode="lin" valueType="num">
                                      <p:cBhvr>
                                        <p:cTn id="17" dur="2000" fill="hold"/>
                                        <p:tgtEl>
                                          <p:spTgt spid="13315"/>
                                        </p:tgtEl>
                                        <p:attrNameLst>
                                          <p:attrName>ppt_h</p:attrName>
                                        </p:attrNameLst>
                                      </p:cBhvr>
                                      <p:tavLst>
                                        <p:tav tm="0">
                                          <p:val>
                                            <p:fltVal val="0"/>
                                          </p:val>
                                        </p:tav>
                                        <p:tav tm="100000">
                                          <p:val>
                                            <p:strVal val="#ppt_h"/>
                                          </p:val>
                                        </p:tav>
                                      </p:tavLst>
                                    </p:anim>
                                    <p:anim calcmode="lin" valueType="num">
                                      <p:cBhvr>
                                        <p:cTn id="18" dur="2000" fill="hold"/>
                                        <p:tgtEl>
                                          <p:spTgt spid="1331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71563" y="357188"/>
            <a:ext cx="7839075" cy="3643312"/>
          </a:xfrm>
        </p:spPr>
        <p:txBody>
          <a:bodyPr>
            <a:normAutofit/>
          </a:bodyPr>
          <a:lstStyle/>
          <a:p>
            <a:pPr eaLnBrk="1" fontAlgn="auto" hangingPunct="1">
              <a:spcAft>
                <a:spcPts val="0"/>
              </a:spcAft>
              <a:buFont typeface="Wingdings 2"/>
              <a:buNone/>
              <a:defRPr/>
            </a:pPr>
            <a:r>
              <a:rPr lang="ru-RU" i="1" dirty="0" smtClean="0">
                <a:solidFill>
                  <a:srgbClr val="C00000"/>
                </a:solidFill>
                <a:latin typeface="Arial" pitchFamily="34" charset="0"/>
                <a:cs typeface="Arial" pitchFamily="34" charset="0"/>
              </a:rPr>
              <a:t>Можно сделать выкройку по-другому, оставив широкими две крайние полоски.</a:t>
            </a:r>
          </a:p>
          <a:p>
            <a:pPr eaLnBrk="1" fontAlgn="auto" hangingPunct="1">
              <a:spcAft>
                <a:spcPts val="0"/>
              </a:spcAft>
              <a:buFont typeface="Wingdings 2"/>
              <a:buNone/>
              <a:defRPr/>
            </a:pPr>
            <a:r>
              <a:rPr lang="ru-RU" i="1" dirty="0" smtClean="0">
                <a:solidFill>
                  <a:srgbClr val="C00000"/>
                </a:solidFill>
                <a:latin typeface="Arial" pitchFamily="34" charset="0"/>
                <a:cs typeface="Arial" pitchFamily="34" charset="0"/>
              </a:rPr>
              <a:t>Так выглядят листочки с полотняным переплетением и с полосками разной ширины.</a:t>
            </a:r>
          </a:p>
          <a:p>
            <a:pPr eaLnBrk="1" fontAlgn="auto" hangingPunct="1">
              <a:spcAft>
                <a:spcPts val="0"/>
              </a:spcAft>
              <a:buFont typeface="Wingdings 2"/>
              <a:buNone/>
              <a:defRPr/>
            </a:pPr>
            <a:endParaRPr lang="ru-RU" dirty="0"/>
          </a:p>
        </p:txBody>
      </p:sp>
      <p:pic>
        <p:nvPicPr>
          <p:cNvPr id="14339" name="Picture 2" descr="scheme2"/>
          <p:cNvPicPr>
            <a:picLocks noChangeAspect="1" noChangeArrowheads="1"/>
          </p:cNvPicPr>
          <p:nvPr/>
        </p:nvPicPr>
        <p:blipFill>
          <a:blip r:embed="rId2" cstate="screen"/>
          <a:srcRect/>
          <a:stretch>
            <a:fillRect/>
          </a:stretch>
        </p:blipFill>
        <p:spPr bwMode="auto">
          <a:xfrm>
            <a:off x="1500188" y="2500313"/>
            <a:ext cx="1627187" cy="2647950"/>
          </a:xfrm>
          <a:prstGeom prst="rect">
            <a:avLst/>
          </a:prstGeom>
          <a:noFill/>
          <a:ln w="9525">
            <a:noFill/>
            <a:miter lim="800000"/>
            <a:headEnd/>
            <a:tailEnd/>
          </a:ln>
        </p:spPr>
      </p:pic>
      <p:pic>
        <p:nvPicPr>
          <p:cNvPr id="14340" name="Picture 3" descr="DSC03449"/>
          <p:cNvPicPr>
            <a:picLocks noChangeAspect="1" noChangeArrowheads="1"/>
          </p:cNvPicPr>
          <p:nvPr/>
        </p:nvPicPr>
        <p:blipFill>
          <a:blip r:embed="rId3" cstate="screen"/>
          <a:srcRect/>
          <a:stretch>
            <a:fillRect/>
          </a:stretch>
        </p:blipFill>
        <p:spPr bwMode="auto">
          <a:xfrm>
            <a:off x="3071813" y="2214563"/>
            <a:ext cx="3784600" cy="3263900"/>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pPr>
              <a:defRPr/>
            </a:pPr>
            <a:fld id="{F6992D2B-855F-4B12-A437-C339E6EBE63F}" type="slidenum">
              <a:rPr lang="ru-RU" smtClean="0"/>
              <a:pPr>
                <a:defRPr/>
              </a:pPr>
              <a:t>8</a:t>
            </a:fld>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nodeType="clickEffect">
                                  <p:stCondLst>
                                    <p:cond delay="0"/>
                                  </p:stCondLst>
                                  <p:childTnLst>
                                    <p:set>
                                      <p:cBhvr>
                                        <p:cTn id="16" dur="1" fill="hold">
                                          <p:stCondLst>
                                            <p:cond delay="0"/>
                                          </p:stCondLst>
                                        </p:cTn>
                                        <p:tgtEl>
                                          <p:spTgt spid="14339"/>
                                        </p:tgtEl>
                                        <p:attrNameLst>
                                          <p:attrName>style.visibility</p:attrName>
                                        </p:attrNameLst>
                                      </p:cBhvr>
                                      <p:to>
                                        <p:strVal val="visible"/>
                                      </p:to>
                                    </p:set>
                                    <p:animEffect transition="in" filter="fade">
                                      <p:cBhvr>
                                        <p:cTn id="17" dur="2000"/>
                                        <p:tgtEl>
                                          <p:spTgt spid="14339"/>
                                        </p:tgtEl>
                                      </p:cBhvr>
                                    </p:animEffect>
                                    <p:anim calcmode="lin" valueType="num">
                                      <p:cBhvr>
                                        <p:cTn id="18" dur="2000" fill="hold"/>
                                        <p:tgtEl>
                                          <p:spTgt spid="14339"/>
                                        </p:tgtEl>
                                        <p:attrNameLst>
                                          <p:attrName>style.rotation</p:attrName>
                                        </p:attrNameLst>
                                      </p:cBhvr>
                                      <p:tavLst>
                                        <p:tav tm="0">
                                          <p:val>
                                            <p:fltVal val="720"/>
                                          </p:val>
                                        </p:tav>
                                        <p:tav tm="100000">
                                          <p:val>
                                            <p:fltVal val="0"/>
                                          </p:val>
                                        </p:tav>
                                      </p:tavLst>
                                    </p:anim>
                                    <p:anim calcmode="lin" valueType="num">
                                      <p:cBhvr>
                                        <p:cTn id="19" dur="2000" fill="hold"/>
                                        <p:tgtEl>
                                          <p:spTgt spid="14339"/>
                                        </p:tgtEl>
                                        <p:attrNameLst>
                                          <p:attrName>ppt_h</p:attrName>
                                        </p:attrNameLst>
                                      </p:cBhvr>
                                      <p:tavLst>
                                        <p:tav tm="0">
                                          <p:val>
                                            <p:fltVal val="0"/>
                                          </p:val>
                                        </p:tav>
                                        <p:tav tm="100000">
                                          <p:val>
                                            <p:strVal val="#ppt_h"/>
                                          </p:val>
                                        </p:tav>
                                      </p:tavLst>
                                    </p:anim>
                                    <p:anim calcmode="lin" valueType="num">
                                      <p:cBhvr>
                                        <p:cTn id="20" dur="2000" fill="hold"/>
                                        <p:tgtEl>
                                          <p:spTgt spid="14339"/>
                                        </p:tgtEl>
                                        <p:attrNameLst>
                                          <p:attrName>ppt_w</p:attrName>
                                        </p:attrNameLst>
                                      </p:cBhvr>
                                      <p:tavLst>
                                        <p:tav tm="0">
                                          <p:val>
                                            <p:fltVal val="0"/>
                                          </p:val>
                                        </p:tav>
                                        <p:tav tm="100000">
                                          <p:val>
                                            <p:strVal val="#ppt_w"/>
                                          </p:val>
                                        </p:tav>
                                      </p:tavLst>
                                    </p:anim>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nodeType="clickEffect">
                                  <p:stCondLst>
                                    <p:cond delay="0"/>
                                  </p:stCondLst>
                                  <p:childTnLst>
                                    <p:set>
                                      <p:cBhvr>
                                        <p:cTn id="24" dur="1" fill="hold">
                                          <p:stCondLst>
                                            <p:cond delay="0"/>
                                          </p:stCondLst>
                                        </p:cTn>
                                        <p:tgtEl>
                                          <p:spTgt spid="14340"/>
                                        </p:tgtEl>
                                        <p:attrNameLst>
                                          <p:attrName>style.visibility</p:attrName>
                                        </p:attrNameLst>
                                      </p:cBhvr>
                                      <p:to>
                                        <p:strVal val="visible"/>
                                      </p:to>
                                    </p:set>
                                    <p:animEffect transition="in" filter="fade">
                                      <p:cBhvr>
                                        <p:cTn id="25" dur="2000"/>
                                        <p:tgtEl>
                                          <p:spTgt spid="14340"/>
                                        </p:tgtEl>
                                      </p:cBhvr>
                                    </p:animEffect>
                                    <p:anim calcmode="lin" valueType="num">
                                      <p:cBhvr>
                                        <p:cTn id="26" dur="2000" fill="hold"/>
                                        <p:tgtEl>
                                          <p:spTgt spid="14340"/>
                                        </p:tgtEl>
                                        <p:attrNameLst>
                                          <p:attrName>style.rotation</p:attrName>
                                        </p:attrNameLst>
                                      </p:cBhvr>
                                      <p:tavLst>
                                        <p:tav tm="0">
                                          <p:val>
                                            <p:fltVal val="720"/>
                                          </p:val>
                                        </p:tav>
                                        <p:tav tm="100000">
                                          <p:val>
                                            <p:fltVal val="0"/>
                                          </p:val>
                                        </p:tav>
                                      </p:tavLst>
                                    </p:anim>
                                    <p:anim calcmode="lin" valueType="num">
                                      <p:cBhvr>
                                        <p:cTn id="27" dur="2000" fill="hold"/>
                                        <p:tgtEl>
                                          <p:spTgt spid="14340"/>
                                        </p:tgtEl>
                                        <p:attrNameLst>
                                          <p:attrName>ppt_h</p:attrName>
                                        </p:attrNameLst>
                                      </p:cBhvr>
                                      <p:tavLst>
                                        <p:tav tm="0">
                                          <p:val>
                                            <p:fltVal val="0"/>
                                          </p:val>
                                        </p:tav>
                                        <p:tav tm="100000">
                                          <p:val>
                                            <p:strVal val="#ppt_h"/>
                                          </p:val>
                                        </p:tav>
                                      </p:tavLst>
                                    </p:anim>
                                    <p:anim calcmode="lin" valueType="num">
                                      <p:cBhvr>
                                        <p:cTn id="28" dur="2000" fill="hold"/>
                                        <p:tgtEl>
                                          <p:spTgt spid="14340"/>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6" presetClass="emph" presetSubtype="0" fill="hold" nodeType="clickEffect">
                                  <p:stCondLst>
                                    <p:cond delay="0"/>
                                  </p:stCondLst>
                                  <p:childTnLst>
                                    <p:animScale>
                                      <p:cBhvr>
                                        <p:cTn id="32" dur="2000" fill="hold"/>
                                        <p:tgtEl>
                                          <p:spTgt spid="1434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43000" y="357188"/>
            <a:ext cx="7786688" cy="2214562"/>
          </a:xfrm>
        </p:spPr>
        <p:txBody>
          <a:bodyPr>
            <a:normAutofit fontScale="92500" lnSpcReduction="10000"/>
          </a:bodyPr>
          <a:lstStyle/>
          <a:p>
            <a:pPr eaLnBrk="1" fontAlgn="auto" hangingPunct="1">
              <a:spcAft>
                <a:spcPts val="0"/>
              </a:spcAft>
              <a:buFont typeface="Wingdings 2"/>
              <a:buNone/>
              <a:defRPr/>
            </a:pPr>
            <a:r>
              <a:rPr lang="ru-RU" i="1" dirty="0" smtClean="0">
                <a:solidFill>
                  <a:srgbClr val="C00000"/>
                </a:solidFill>
                <a:latin typeface="Arial" pitchFamily="34" charset="0"/>
                <a:cs typeface="Arial" pitchFamily="34" charset="0"/>
              </a:rPr>
              <a:t>Попробуем изменить форму полосок. Разделим половину верхней стороны на 4 части, а нижнюю сторону — на 5. Соединим точки выпуклыми линиями. Получается вот такой листок.</a:t>
            </a:r>
          </a:p>
          <a:p>
            <a:pPr eaLnBrk="1" fontAlgn="auto" hangingPunct="1">
              <a:spcAft>
                <a:spcPts val="0"/>
              </a:spcAft>
              <a:buFont typeface="Wingdings 2"/>
              <a:buNone/>
              <a:defRPr/>
            </a:pPr>
            <a:endParaRPr lang="ru-RU" dirty="0" smtClean="0">
              <a:latin typeface="Arial" pitchFamily="34" charset="0"/>
              <a:cs typeface="Arial" pitchFamily="34" charset="0"/>
            </a:endParaRPr>
          </a:p>
          <a:p>
            <a:pPr eaLnBrk="1" fontAlgn="auto" hangingPunct="1">
              <a:spcAft>
                <a:spcPts val="0"/>
              </a:spcAft>
              <a:buFont typeface="Wingdings 2"/>
              <a:buNone/>
              <a:defRPr/>
            </a:pPr>
            <a:r>
              <a:rPr lang="ru-RU" dirty="0" smtClean="0">
                <a:latin typeface="Arial" pitchFamily="34" charset="0"/>
                <a:cs typeface="Arial" pitchFamily="34" charset="0"/>
              </a:rPr>
              <a:t>.</a:t>
            </a:r>
          </a:p>
          <a:p>
            <a:pPr eaLnBrk="1" fontAlgn="auto" hangingPunct="1">
              <a:spcAft>
                <a:spcPts val="0"/>
              </a:spcAft>
              <a:buFont typeface="Wingdings 2"/>
              <a:buNone/>
              <a:defRPr/>
            </a:pPr>
            <a:endParaRPr lang="ru-RU" dirty="0" smtClean="0">
              <a:latin typeface="Arial" pitchFamily="34" charset="0"/>
              <a:cs typeface="Arial" pitchFamily="34" charset="0"/>
            </a:endParaRPr>
          </a:p>
          <a:p>
            <a:pPr eaLnBrk="1" fontAlgn="auto" hangingPunct="1">
              <a:spcAft>
                <a:spcPts val="0"/>
              </a:spcAft>
              <a:buFont typeface="Wingdings 2"/>
              <a:buNone/>
              <a:defRPr/>
            </a:pPr>
            <a:endParaRPr lang="ru-RU" dirty="0" smtClean="0">
              <a:latin typeface="Arial" pitchFamily="34" charset="0"/>
              <a:cs typeface="Arial" pitchFamily="34" charset="0"/>
            </a:endParaRPr>
          </a:p>
          <a:p>
            <a:pPr eaLnBrk="1" fontAlgn="auto" hangingPunct="1">
              <a:spcAft>
                <a:spcPts val="0"/>
              </a:spcAft>
              <a:buFont typeface="Wingdings 2"/>
              <a:buNone/>
              <a:defRPr/>
            </a:pPr>
            <a:endParaRPr lang="ru-RU" dirty="0"/>
          </a:p>
        </p:txBody>
      </p:sp>
      <p:pic>
        <p:nvPicPr>
          <p:cNvPr id="15363" name="Picture 2" descr="scheme3"/>
          <p:cNvPicPr>
            <a:picLocks noChangeAspect="1" noChangeArrowheads="1"/>
          </p:cNvPicPr>
          <p:nvPr/>
        </p:nvPicPr>
        <p:blipFill>
          <a:blip r:embed="rId2" cstate="screen"/>
          <a:srcRect/>
          <a:stretch>
            <a:fillRect/>
          </a:stretch>
        </p:blipFill>
        <p:spPr bwMode="auto">
          <a:xfrm>
            <a:off x="1571625" y="2571750"/>
            <a:ext cx="1711325" cy="2860675"/>
          </a:xfrm>
          <a:prstGeom prst="rect">
            <a:avLst/>
          </a:prstGeom>
          <a:noFill/>
          <a:ln w="9525">
            <a:noFill/>
            <a:miter lim="800000"/>
            <a:headEnd/>
            <a:tailEnd/>
          </a:ln>
        </p:spPr>
      </p:pic>
      <p:pic>
        <p:nvPicPr>
          <p:cNvPr id="15364" name="Picture 3" descr="PICT2098"/>
          <p:cNvPicPr>
            <a:picLocks noChangeAspect="1" noChangeArrowheads="1"/>
          </p:cNvPicPr>
          <p:nvPr/>
        </p:nvPicPr>
        <p:blipFill>
          <a:blip r:embed="rId3" cstate="screen"/>
          <a:srcRect/>
          <a:stretch>
            <a:fillRect/>
          </a:stretch>
        </p:blipFill>
        <p:spPr bwMode="auto">
          <a:xfrm>
            <a:off x="3500438" y="2071688"/>
            <a:ext cx="2947987" cy="3500437"/>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pPr>
              <a:defRPr/>
            </a:pPr>
            <a:fld id="{6F7373E7-F0DF-404F-9BB4-193D988F7BBC}" type="slidenum">
              <a:rPr lang="ru-RU" smtClean="0"/>
              <a:pPr>
                <a:defRPr/>
              </a:pPr>
              <a:t>9</a:t>
            </a:fld>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800" decel="100000"/>
                                        <p:tgtEl>
                                          <p:spTgt spid="3">
                                            <p:txEl>
                                              <p:pRg st="2" end="2"/>
                                            </p:txEl>
                                          </p:spTgt>
                                        </p:tgtEl>
                                      </p:cBhvr>
                                    </p:animEffect>
                                    <p:anim calcmode="lin" valueType="num">
                                      <p:cBhvr>
                                        <p:cTn id="1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15363"/>
                                        </p:tgtEl>
                                        <p:attrNameLst>
                                          <p:attrName>style.visibility</p:attrName>
                                        </p:attrNameLst>
                                      </p:cBhvr>
                                      <p:to>
                                        <p:strVal val="visible"/>
                                      </p:to>
                                    </p:set>
                                    <p:animEffect transition="in" filter="fade">
                                      <p:cBhvr>
                                        <p:cTn id="27" dur="800" decel="100000"/>
                                        <p:tgtEl>
                                          <p:spTgt spid="15363"/>
                                        </p:tgtEl>
                                      </p:cBhvr>
                                    </p:animEffect>
                                    <p:anim calcmode="lin" valueType="num">
                                      <p:cBhvr>
                                        <p:cTn id="28" dur="800" decel="100000" fill="hold"/>
                                        <p:tgtEl>
                                          <p:spTgt spid="15363"/>
                                        </p:tgtEl>
                                        <p:attrNameLst>
                                          <p:attrName>style.rotation</p:attrName>
                                        </p:attrNameLst>
                                      </p:cBhvr>
                                      <p:tavLst>
                                        <p:tav tm="0">
                                          <p:val>
                                            <p:fltVal val="-90"/>
                                          </p:val>
                                        </p:tav>
                                        <p:tav tm="100000">
                                          <p:val>
                                            <p:fltVal val="0"/>
                                          </p:val>
                                        </p:tav>
                                      </p:tavLst>
                                    </p:anim>
                                    <p:anim calcmode="lin" valueType="num">
                                      <p:cBhvr>
                                        <p:cTn id="29" dur="800" decel="100000" fill="hold"/>
                                        <p:tgtEl>
                                          <p:spTgt spid="15363"/>
                                        </p:tgtEl>
                                        <p:attrNameLst>
                                          <p:attrName>ppt_x</p:attrName>
                                        </p:attrNameLst>
                                      </p:cBhvr>
                                      <p:tavLst>
                                        <p:tav tm="0">
                                          <p:val>
                                            <p:strVal val="#ppt_x+0.4"/>
                                          </p:val>
                                        </p:tav>
                                        <p:tav tm="100000">
                                          <p:val>
                                            <p:strVal val="#ppt_x-0.05"/>
                                          </p:val>
                                        </p:tav>
                                      </p:tavLst>
                                    </p:anim>
                                    <p:anim calcmode="lin" valueType="num">
                                      <p:cBhvr>
                                        <p:cTn id="30" dur="800" decel="100000" fill="hold"/>
                                        <p:tgtEl>
                                          <p:spTgt spid="15363"/>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5363"/>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5363"/>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15364"/>
                                        </p:tgtEl>
                                        <p:attrNameLst>
                                          <p:attrName>style.visibility</p:attrName>
                                        </p:attrNameLst>
                                      </p:cBhvr>
                                      <p:to>
                                        <p:strVal val="visible"/>
                                      </p:to>
                                    </p:set>
                                    <p:animEffect transition="in" filter="fade">
                                      <p:cBhvr>
                                        <p:cTn id="37" dur="800" decel="100000"/>
                                        <p:tgtEl>
                                          <p:spTgt spid="15364"/>
                                        </p:tgtEl>
                                      </p:cBhvr>
                                    </p:animEffect>
                                    <p:anim calcmode="lin" valueType="num">
                                      <p:cBhvr>
                                        <p:cTn id="38" dur="800" decel="100000" fill="hold"/>
                                        <p:tgtEl>
                                          <p:spTgt spid="15364"/>
                                        </p:tgtEl>
                                        <p:attrNameLst>
                                          <p:attrName>style.rotation</p:attrName>
                                        </p:attrNameLst>
                                      </p:cBhvr>
                                      <p:tavLst>
                                        <p:tav tm="0">
                                          <p:val>
                                            <p:fltVal val="-90"/>
                                          </p:val>
                                        </p:tav>
                                        <p:tav tm="100000">
                                          <p:val>
                                            <p:fltVal val="0"/>
                                          </p:val>
                                        </p:tav>
                                      </p:tavLst>
                                    </p:anim>
                                    <p:anim calcmode="lin" valueType="num">
                                      <p:cBhvr>
                                        <p:cTn id="39" dur="800" decel="100000" fill="hold"/>
                                        <p:tgtEl>
                                          <p:spTgt spid="15364"/>
                                        </p:tgtEl>
                                        <p:attrNameLst>
                                          <p:attrName>ppt_x</p:attrName>
                                        </p:attrNameLst>
                                      </p:cBhvr>
                                      <p:tavLst>
                                        <p:tav tm="0">
                                          <p:val>
                                            <p:strVal val="#ppt_x+0.4"/>
                                          </p:val>
                                        </p:tav>
                                        <p:tav tm="100000">
                                          <p:val>
                                            <p:strVal val="#ppt_x-0.05"/>
                                          </p:val>
                                        </p:tav>
                                      </p:tavLst>
                                    </p:anim>
                                    <p:anim calcmode="lin" valueType="num">
                                      <p:cBhvr>
                                        <p:cTn id="40" dur="800" decel="100000" fill="hold"/>
                                        <p:tgtEl>
                                          <p:spTgt spid="15364"/>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15364"/>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15364"/>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6" presetClass="emph" presetSubtype="0" fill="hold" nodeType="clickEffect">
                                  <p:stCondLst>
                                    <p:cond delay="0"/>
                                  </p:stCondLst>
                                  <p:childTnLst>
                                    <p:animScale>
                                      <p:cBhvr>
                                        <p:cTn id="46" dur="2000" fill="hold"/>
                                        <p:tgtEl>
                                          <p:spTgt spid="15364"/>
                                        </p:tgtEl>
                                      </p:cBhvr>
                                      <p:by x="150000" y="150000"/>
                                    </p:animScale>
                                  </p:childTnLst>
                                </p:cTn>
                              </p:par>
                            </p:childTnLst>
                          </p:cTn>
                        </p:par>
                      </p:childTnLst>
                    </p:cTn>
                  </p:par>
                  <p:par>
                    <p:cTn id="47" fill="hold">
                      <p:stCondLst>
                        <p:cond delay="indefinite"/>
                      </p:stCondLst>
                      <p:childTnLst>
                        <p:par>
                          <p:cTn id="48" fill="hold">
                            <p:stCondLst>
                              <p:cond delay="0"/>
                            </p:stCondLst>
                            <p:childTnLst>
                              <p:par>
                                <p:cTn id="49" presetID="30" presetClass="emph" presetSubtype="0" fill="hold" nodeType="clickEffect">
                                  <p:stCondLst>
                                    <p:cond delay="0"/>
                                  </p:stCondLst>
                                  <p:childTnLst>
                                    <p:animClr clrSpc="hsl" dir="cw">
                                      <p:cBhvr override="childStyle">
                                        <p:cTn id="50" dur="500" fill="hold"/>
                                        <p:tgtEl>
                                          <p:spTgt spid="15364"/>
                                        </p:tgtEl>
                                        <p:attrNameLst>
                                          <p:attrName>style.color</p:attrName>
                                        </p:attrNameLst>
                                      </p:cBhvr>
                                      <p:by>
                                        <p:hsl h="0" s="12549" l="25098"/>
                                      </p:by>
                                    </p:animClr>
                                    <p:animClr clrSpc="hsl" dir="cw">
                                      <p:cBhvr>
                                        <p:cTn id="51" dur="500" fill="hold"/>
                                        <p:tgtEl>
                                          <p:spTgt spid="15364"/>
                                        </p:tgtEl>
                                        <p:attrNameLst>
                                          <p:attrName>fillcolor</p:attrName>
                                        </p:attrNameLst>
                                      </p:cBhvr>
                                      <p:by>
                                        <p:hsl h="0" s="12549" l="25098"/>
                                      </p:by>
                                    </p:animClr>
                                    <p:animClr clrSpc="hsl" dir="cw">
                                      <p:cBhvr>
                                        <p:cTn id="52" dur="500" fill="hold"/>
                                        <p:tgtEl>
                                          <p:spTgt spid="15364"/>
                                        </p:tgtEl>
                                        <p:attrNameLst>
                                          <p:attrName>stroke.color</p:attrName>
                                        </p:attrNameLst>
                                      </p:cBhvr>
                                      <p:by>
                                        <p:hsl h="0" s="12549" l="25098"/>
                                      </p:by>
                                    </p:animClr>
                                    <p:set>
                                      <p:cBhvr>
                                        <p:cTn id="53" dur="500" fill="hold"/>
                                        <p:tgtEl>
                                          <p:spTgt spid="1536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260</TotalTime>
  <Words>350</Words>
  <Application>Microsoft Office PowerPoint</Application>
  <PresentationFormat>Экран (4:3)</PresentationFormat>
  <Paragraphs>42</Paragraphs>
  <Slides>16</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16</vt:i4>
      </vt:variant>
    </vt:vector>
  </HeadingPairs>
  <TitlesOfParts>
    <vt:vector size="18" baseType="lpstr">
      <vt:lpstr>Солнцестояние</vt:lpstr>
      <vt:lpstr>Метро</vt:lpstr>
      <vt:lpstr>Презентация по технологии. Полотняное                      переплетение </vt:lpstr>
      <vt:lpstr>  Полотняное  переплетение</vt:lpstr>
      <vt:lpstr>Плетёные  листья </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Полотняное переплетение</dc:title>
  <dc:creator>Пюбовь</dc:creator>
  <cp:lastModifiedBy>UserXP</cp:lastModifiedBy>
  <cp:revision>31</cp:revision>
  <dcterms:created xsi:type="dcterms:W3CDTF">2010-12-09T16:24:28Z</dcterms:created>
  <dcterms:modified xsi:type="dcterms:W3CDTF">2012-02-02T12:02:08Z</dcterms:modified>
</cp:coreProperties>
</file>